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6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053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7175" cy="4000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0438" cy="4803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3425" cy="527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es-E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3425" cy="527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es-E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3425" cy="527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endParaRPr lang="es-E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3425" cy="527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fld id="{997200D5-B8AE-47FB-A702-24BF39D761F1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F66498-E3C5-4094-8033-53E261EB1D69}" type="slidenum">
              <a:rPr lang="es-ES"/>
              <a:pPr/>
              <a:t>1</a:t>
            </a:fld>
            <a:endParaRPr lang="es-ES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D70467-448F-4BEF-9666-8C64D2AD382F}" type="slidenum">
              <a:rPr lang="es-ES"/>
              <a:pPr/>
              <a:t>2</a:t>
            </a:fld>
            <a:endParaRPr lang="es-ES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D37227-5FB9-476C-859F-6E3F04818016}" type="slidenum">
              <a:rPr lang="es-ES"/>
              <a:pPr/>
              <a:t>3</a:t>
            </a:fld>
            <a:endParaRPr lang="es-E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8694FE-98E7-46F6-8379-6E99CC67CD7D}" type="slidenum">
              <a:rPr lang="es-ES"/>
              <a:pPr/>
              <a:t>4</a:t>
            </a:fld>
            <a:endParaRPr lang="es-ES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CBC062-9638-43E9-9491-02E6E221E742}" type="slidenum">
              <a:rPr lang="es-ES"/>
              <a:pPr/>
              <a:t>5</a:t>
            </a:fld>
            <a:endParaRPr lang="es-E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A7B606-8FCE-4F5F-A8E0-5C83B7DAAD7C}" type="slidenum">
              <a:rPr lang="es-ES"/>
              <a:pPr/>
              <a:t>6</a:t>
            </a:fld>
            <a:endParaRPr lang="es-ES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AC403A-85AF-452F-9633-5B60A1ED1559}" type="slidenum">
              <a:rPr lang="es-ES"/>
              <a:pPr/>
              <a:t>7</a:t>
            </a:fld>
            <a:endParaRPr lang="es-E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E3C6A8-2F79-46B9-BB70-78DDA2369CD1}" type="slidenum">
              <a:rPr lang="es-ES"/>
              <a:pPr/>
              <a:t>8</a:t>
            </a:fld>
            <a:endParaRPr lang="es-E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5011001-9922-4AFB-BE70-7C22B54D492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91EC108-B24F-4FAB-A87B-7AD0E6831CD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0913" y="301625"/>
            <a:ext cx="2265362" cy="58435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5275" cy="58435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247A54-4574-4874-82DB-3DFE1E8A4E4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3037" cy="12541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39975" cy="512763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87700" cy="512763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39975" cy="512763"/>
          </a:xfrm>
        </p:spPr>
        <p:txBody>
          <a:bodyPr/>
          <a:lstStyle>
            <a:lvl1pPr>
              <a:defRPr/>
            </a:lvl1pPr>
          </a:lstStyle>
          <a:p>
            <a:fld id="{BFAEB912-D98F-41FD-A7EF-F90829CF14E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45D8828-8F43-4001-9869-BB69CBC839E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298508-2F1A-4767-8E4A-5C7ABA35658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4525" cy="4376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0163" y="1768475"/>
            <a:ext cx="4456112" cy="4376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75F3E41-9963-46E1-98BF-095746B9043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7FAFF16-E559-486F-B99A-84EE2A6C70C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D0B867E-04FC-4DD0-87FE-F616F4A68D1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90B38FC-E8A8-4C6D-8AA6-7C3A2C0FD46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F1262B-FDB2-4038-A518-1951E63ACA3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83D9322-47CF-4325-B201-7F77A729D78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3037" cy="1254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del texto de título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3037" cy="43767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Pulse para editar el formato de esquema del texto</a:t>
            </a:r>
          </a:p>
          <a:p>
            <a:pPr lvl="1"/>
            <a:r>
              <a:rPr lang="en-GB" smtClean="0"/>
              <a:t>Segundo nivel del esquema</a:t>
            </a:r>
          </a:p>
          <a:p>
            <a:pPr lvl="2"/>
            <a:r>
              <a:rPr lang="en-GB" smtClean="0"/>
              <a:t>Tercer nivel del esquema</a:t>
            </a:r>
          </a:p>
          <a:p>
            <a:pPr lvl="3"/>
            <a:r>
              <a:rPr lang="en-GB" smtClean="0"/>
              <a:t>Cuarto nivel del esquema</a:t>
            </a:r>
          </a:p>
          <a:p>
            <a:pPr lvl="4"/>
            <a:r>
              <a:rPr lang="en-GB" smtClean="0"/>
              <a:t>Quinto nivel del esquema</a:t>
            </a:r>
          </a:p>
          <a:p>
            <a:pPr lvl="4"/>
            <a:r>
              <a:rPr lang="en-GB" smtClean="0"/>
              <a:t>Sexto nivel del esquema</a:t>
            </a:r>
          </a:p>
          <a:p>
            <a:pPr lvl="4"/>
            <a:r>
              <a:rPr lang="en-GB" smtClean="0"/>
              <a:t>Séptimo nivel del esquema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s-E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7700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39975" cy="5127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54F1669F-335B-4BC7-8A3F-873234771F72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532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s-ES" sz="6000" b="1" i="1">
                <a:solidFill>
                  <a:srgbClr val="0066FF"/>
                </a:solidFill>
              </a:rPr>
              <a:t>Tundra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03238" y="1768475"/>
            <a:ext cx="9070975" cy="4384675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1655763"/>
            <a:ext cx="9144000" cy="5080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92238" y="0"/>
            <a:ext cx="12515851" cy="75088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31800" y="287338"/>
            <a:ext cx="9070975" cy="12620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3924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s-ES" sz="4400" b="1" i="1">
                <a:solidFill>
                  <a:srgbClr val="FF3300"/>
                </a:solidFill>
              </a:rPr>
              <a:t>ANIMAL SPECIES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03238" y="1768475"/>
            <a:ext cx="2921000" cy="20907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571875" y="1652588"/>
            <a:ext cx="2921000" cy="2090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637338" y="1768475"/>
            <a:ext cx="2921000" cy="20907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637338" y="4059238"/>
            <a:ext cx="2921000" cy="2090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8440" rIns="0" bIns="0"/>
          <a:lstStyle/>
          <a:p>
            <a:pPr marL="425450" indent="-320675">
              <a:spcBef>
                <a:spcPts val="1425"/>
              </a:spcBef>
              <a:buSzPct val="45000"/>
              <a:buFont typeface="Wingdings" charset="2"/>
              <a:buChar char="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</a:pPr>
            <a:r>
              <a:rPr lang="es-ES" sz="3200">
                <a:solidFill>
                  <a:srgbClr val="000000"/>
                </a:solidFill>
              </a:rPr>
              <a:t>Wolf lives in the trundra of  Rusia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571875" y="4059238"/>
            <a:ext cx="2921000" cy="2090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8440" rIns="0" bIns="0"/>
          <a:lstStyle/>
          <a:p>
            <a:pPr marL="425450" indent="-320675">
              <a:spcBef>
                <a:spcPts val="1425"/>
              </a:spcBef>
              <a:buSzPct val="45000"/>
              <a:buFont typeface="Wingdings" charset="2"/>
              <a:buChar char="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</a:pPr>
            <a:r>
              <a:rPr lang="es-ES" sz="3200">
                <a:solidFill>
                  <a:srgbClr val="000000"/>
                </a:solidFill>
              </a:rPr>
              <a:t>Polar bear lives in the trundra of Canada</a:t>
            </a:r>
          </a:p>
          <a:p>
            <a:pPr marL="431800" indent="-317500">
              <a:spcBef>
                <a:spcPts val="1425"/>
              </a:spcBef>
              <a:buClrTx/>
              <a:buSzPct val="45000"/>
              <a:buFontTx/>
              <a:buNone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</a:pPr>
            <a:endParaRPr lang="es-ES" sz="3200">
              <a:solidFill>
                <a:srgbClr val="000000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03238" y="4059238"/>
            <a:ext cx="2921000" cy="2090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8440" rIns="0" bIns="0"/>
          <a:lstStyle/>
          <a:p>
            <a:pPr marL="425450" indent="-320675">
              <a:spcBef>
                <a:spcPts val="1425"/>
              </a:spcBef>
              <a:buSzPct val="45000"/>
              <a:buFont typeface="Wingdings" charset="2"/>
              <a:buChar char=""/>
              <a:tabLst>
                <a:tab pos="425450" algn="l"/>
                <a:tab pos="873125" algn="l"/>
                <a:tab pos="1322388" algn="l"/>
                <a:tab pos="1771650" algn="l"/>
                <a:tab pos="2220913" algn="l"/>
                <a:tab pos="2670175" algn="l"/>
                <a:tab pos="3119438" algn="l"/>
                <a:tab pos="3568700" algn="l"/>
                <a:tab pos="4017963" algn="l"/>
                <a:tab pos="4467225" algn="l"/>
                <a:tab pos="4916488" algn="l"/>
                <a:tab pos="5365750" algn="l"/>
                <a:tab pos="5815013" algn="l"/>
                <a:tab pos="6264275" algn="l"/>
                <a:tab pos="6713538" algn="l"/>
                <a:tab pos="7162800" algn="l"/>
                <a:tab pos="7612063" algn="l"/>
                <a:tab pos="8061325" algn="l"/>
                <a:tab pos="8510588" algn="l"/>
                <a:tab pos="8959850" algn="l"/>
                <a:tab pos="9409113" algn="l"/>
              </a:tabLst>
            </a:pPr>
            <a:r>
              <a:rPr lang="es-ES" sz="3200" dirty="0" err="1">
                <a:solidFill>
                  <a:srgbClr val="000000"/>
                </a:solidFill>
              </a:rPr>
              <a:t>Caribous</a:t>
            </a:r>
            <a:r>
              <a:rPr lang="es-ES" sz="3200" dirty="0">
                <a:solidFill>
                  <a:srgbClr val="000000"/>
                </a:solidFill>
              </a:rPr>
              <a:t> </a:t>
            </a:r>
            <a:r>
              <a:rPr lang="es-ES" sz="3200" dirty="0" err="1" smtClean="0">
                <a:solidFill>
                  <a:srgbClr val="000000"/>
                </a:solidFill>
              </a:rPr>
              <a:t>live</a:t>
            </a:r>
            <a:r>
              <a:rPr lang="es-ES" sz="3200" dirty="0" smtClean="0">
                <a:solidFill>
                  <a:srgbClr val="000000"/>
                </a:solidFill>
              </a:rPr>
              <a:t> </a:t>
            </a:r>
            <a:r>
              <a:rPr lang="es-ES" sz="3200" dirty="0">
                <a:solidFill>
                  <a:srgbClr val="000000"/>
                </a:solidFill>
              </a:rPr>
              <a:t>in </a:t>
            </a:r>
            <a:r>
              <a:rPr lang="es-ES" sz="3200" dirty="0" err="1">
                <a:solidFill>
                  <a:srgbClr val="000000"/>
                </a:solidFill>
              </a:rPr>
              <a:t>the</a:t>
            </a:r>
            <a:r>
              <a:rPr lang="es-ES" sz="3200" dirty="0">
                <a:solidFill>
                  <a:srgbClr val="000000"/>
                </a:solidFill>
              </a:rPr>
              <a:t> </a:t>
            </a:r>
            <a:r>
              <a:rPr lang="es-ES" sz="3200" dirty="0" err="1">
                <a:solidFill>
                  <a:srgbClr val="000000"/>
                </a:solidFill>
              </a:rPr>
              <a:t>trundra</a:t>
            </a:r>
            <a:r>
              <a:rPr lang="es-ES" sz="3200" dirty="0">
                <a:solidFill>
                  <a:srgbClr val="000000"/>
                </a:solidFill>
              </a:rPr>
              <a:t> of Alaska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550" y="1406525"/>
            <a:ext cx="3216275" cy="24082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10013" y="1289050"/>
            <a:ext cx="1993900" cy="27701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37338" y="1655763"/>
            <a:ext cx="2940050" cy="22050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82663" y="0"/>
            <a:ext cx="12096751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s-ES" sz="6000" b="1" i="1">
                <a:solidFill>
                  <a:srgbClr val="66FF66"/>
                </a:solidFill>
              </a:rPr>
              <a:t>PLANT SPECIES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03238" y="1768475"/>
            <a:ext cx="2919412" cy="20907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568700" y="1768475"/>
            <a:ext cx="2919413" cy="20907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635750" y="1768475"/>
            <a:ext cx="2919413" cy="20907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635750" y="4057650"/>
            <a:ext cx="2919413" cy="20907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8440" rIns="0" bIns="0"/>
          <a:lstStyle/>
          <a:p>
            <a:pPr marL="342900" indent="-336550">
              <a:spcBef>
                <a:spcPts val="1425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s-ES" sz="3200">
                <a:solidFill>
                  <a:srgbClr val="000000"/>
                </a:solidFill>
              </a:rPr>
              <a:t>This plant lives in Artic Tundra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568700" y="4057650"/>
            <a:ext cx="2919413" cy="20907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8440" rIns="0" bIns="0"/>
          <a:lstStyle/>
          <a:p>
            <a:pPr marL="342900" indent="-336550">
              <a:spcBef>
                <a:spcPts val="1425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s-ES" sz="3200">
                <a:solidFill>
                  <a:srgbClr val="000000"/>
                </a:solidFill>
              </a:rPr>
              <a:t>This plant lives in Alaska Tundra 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03238" y="4057650"/>
            <a:ext cx="2919412" cy="20907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28440" rIns="0" bIns="0"/>
          <a:lstStyle/>
          <a:p>
            <a:pPr marL="342900" indent="-336550">
              <a:spcBef>
                <a:spcPts val="1425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es-ES" sz="3200">
                <a:solidFill>
                  <a:srgbClr val="000000"/>
                </a:solidFill>
              </a:rPr>
              <a:t>This plant lives in Artic Tundra </a:t>
            </a: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5900" y="1797050"/>
            <a:ext cx="3249613" cy="22050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38538" y="1768475"/>
            <a:ext cx="2998787" cy="2252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07188" y="1762125"/>
            <a:ext cx="3084512" cy="2054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s-ES" b="1" i="1">
                <a:solidFill>
                  <a:srgbClr val="FF0066"/>
                </a:solidFill>
              </a:rPr>
              <a:t>The locating of the tundra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9387" cy="4383088"/>
          </a:xfrm>
          <a:ln/>
        </p:spPr>
        <p:txBody>
          <a:bodyPr/>
          <a:lstStyle/>
          <a:p>
            <a:endParaRPr lang="es-E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1916113"/>
            <a:ext cx="9258300" cy="4635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28440" y="0"/>
            <a:ext cx="13503275" cy="7559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9387" cy="12604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s-ES" b="1" i="1">
                <a:solidFill>
                  <a:srgbClr val="FF6600"/>
                </a:solidFill>
                <a:latin typeface="Impact" pitchFamily="32" charset="0"/>
              </a:rPr>
              <a:t>Climate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0313" y="1768475"/>
            <a:ext cx="4537075" cy="4383088"/>
          </a:xfrm>
          <a:ln/>
        </p:spPr>
        <p:txBody>
          <a:bodyPr/>
          <a:lstStyle/>
          <a:p>
            <a:endParaRPr lang="es-E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98488" y="1547589"/>
            <a:ext cx="4154487" cy="162106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400" b="1" dirty="0">
                <a:solidFill>
                  <a:srgbClr val="000000"/>
                </a:solidFill>
                <a:latin typeface="Arial Black" pitchFamily="32" charset="0"/>
              </a:rPr>
              <a:t>Polar time of </a:t>
            </a:r>
            <a:r>
              <a:rPr lang="es-ES" sz="2400" b="1" dirty="0" err="1">
                <a:solidFill>
                  <a:srgbClr val="000000"/>
                </a:solidFill>
                <a:latin typeface="Arial Black" pitchFamily="32" charset="0"/>
              </a:rPr>
              <a:t>climate</a:t>
            </a:r>
            <a:r>
              <a:rPr lang="es-ES" sz="2400" b="1" dirty="0">
                <a:solidFill>
                  <a:srgbClr val="000000"/>
                </a:solidFill>
                <a:latin typeface="Arial Black" pitchFamily="32" charset="0"/>
              </a:rPr>
              <a:t> </a:t>
            </a:r>
            <a:r>
              <a:rPr lang="es-ES" sz="2400" b="1" dirty="0" err="1">
                <a:solidFill>
                  <a:srgbClr val="000000"/>
                </a:solidFill>
                <a:latin typeface="Arial Black" pitchFamily="32" charset="0"/>
              </a:rPr>
              <a:t>is</a:t>
            </a:r>
            <a:r>
              <a:rPr lang="es-ES" sz="2400" b="1" dirty="0">
                <a:solidFill>
                  <a:srgbClr val="000000"/>
                </a:solidFill>
                <a:latin typeface="Arial Black" pitchFamily="32" charset="0"/>
              </a:rPr>
              <a:t> </a:t>
            </a:r>
            <a:r>
              <a:rPr lang="es-ES" sz="2400" b="1" dirty="0" err="1">
                <a:solidFill>
                  <a:srgbClr val="000000"/>
                </a:solidFill>
                <a:latin typeface="Arial Black" pitchFamily="32" charset="0"/>
              </a:rPr>
              <a:t>found</a:t>
            </a:r>
            <a:r>
              <a:rPr lang="es-ES" sz="2400" b="1" dirty="0">
                <a:solidFill>
                  <a:srgbClr val="000000"/>
                </a:solidFill>
                <a:latin typeface="Arial Black" pitchFamily="32" charset="0"/>
              </a:rPr>
              <a:t> </a:t>
            </a:r>
            <a:r>
              <a:rPr lang="es-ES" sz="2400" b="1" dirty="0" err="1">
                <a:solidFill>
                  <a:srgbClr val="000000"/>
                </a:solidFill>
                <a:latin typeface="Arial Black" pitchFamily="32" charset="0"/>
              </a:rPr>
              <a:t>mainly</a:t>
            </a:r>
            <a:r>
              <a:rPr lang="es-ES" sz="2400" b="1" dirty="0">
                <a:solidFill>
                  <a:srgbClr val="000000"/>
                </a:solidFill>
                <a:latin typeface="Arial Black" pitchFamily="32" charset="0"/>
              </a:rPr>
              <a:t> </a:t>
            </a:r>
            <a:r>
              <a:rPr lang="es-ES" sz="2400" b="1" dirty="0" err="1">
                <a:solidFill>
                  <a:srgbClr val="000000"/>
                </a:solidFill>
                <a:latin typeface="Arial Black" pitchFamily="32" charset="0"/>
              </a:rPr>
              <a:t>north</a:t>
            </a:r>
            <a:r>
              <a:rPr lang="es-ES" sz="2400" b="1" dirty="0">
                <a:solidFill>
                  <a:srgbClr val="000000"/>
                </a:solidFill>
                <a:latin typeface="Arial Black" pitchFamily="32" charset="0"/>
              </a:rPr>
              <a:t> of </a:t>
            </a:r>
            <a:r>
              <a:rPr lang="es-ES" sz="2400" b="1" dirty="0" err="1">
                <a:solidFill>
                  <a:srgbClr val="000000"/>
                </a:solidFill>
                <a:latin typeface="Arial Black" pitchFamily="32" charset="0"/>
              </a:rPr>
              <a:t>the</a:t>
            </a:r>
            <a:r>
              <a:rPr lang="es-ES" sz="2400" b="1" dirty="0">
                <a:solidFill>
                  <a:srgbClr val="000000"/>
                </a:solidFill>
                <a:latin typeface="Arial Black" pitchFamily="32" charset="0"/>
              </a:rPr>
              <a:t> </a:t>
            </a:r>
            <a:r>
              <a:rPr lang="es-ES" sz="2400" b="1" dirty="0" err="1">
                <a:solidFill>
                  <a:srgbClr val="000000"/>
                </a:solidFill>
                <a:latin typeface="Arial Black" pitchFamily="32" charset="0"/>
              </a:rPr>
              <a:t>Arctic</a:t>
            </a:r>
            <a:r>
              <a:rPr lang="es-ES" sz="2400" b="1" dirty="0">
                <a:solidFill>
                  <a:srgbClr val="000000"/>
                </a:solidFill>
                <a:latin typeface="Arial Black" pitchFamily="32" charset="0"/>
              </a:rPr>
              <a:t> </a:t>
            </a:r>
            <a:r>
              <a:rPr lang="es-ES" sz="2400" b="1" dirty="0" err="1">
                <a:solidFill>
                  <a:srgbClr val="000000"/>
                </a:solidFill>
                <a:latin typeface="Arial Black" pitchFamily="32" charset="0"/>
              </a:rPr>
              <a:t>circle</a:t>
            </a:r>
            <a:r>
              <a:rPr lang="es-ES" sz="2400" b="1" dirty="0">
                <a:solidFill>
                  <a:srgbClr val="000000"/>
                </a:solidFill>
                <a:latin typeface="Arial Black" pitchFamily="32" charset="0"/>
              </a:rPr>
              <a:t> in </a:t>
            </a:r>
            <a:r>
              <a:rPr lang="es-ES" sz="2400" b="1" dirty="0" err="1">
                <a:solidFill>
                  <a:srgbClr val="000000"/>
                </a:solidFill>
                <a:latin typeface="Arial Black" pitchFamily="32" charset="0"/>
              </a:rPr>
              <a:t>the</a:t>
            </a:r>
            <a:r>
              <a:rPr lang="es-ES" sz="2400" b="1" dirty="0">
                <a:solidFill>
                  <a:srgbClr val="000000"/>
                </a:solidFill>
                <a:latin typeface="Arial Black" pitchFamily="32" charset="0"/>
              </a:rPr>
              <a:t> </a:t>
            </a:r>
            <a:r>
              <a:rPr lang="es-ES" sz="2400" b="1" dirty="0" err="1">
                <a:solidFill>
                  <a:srgbClr val="000000"/>
                </a:solidFill>
                <a:latin typeface="Arial Black" pitchFamily="32" charset="0"/>
              </a:rPr>
              <a:t>northern</a:t>
            </a:r>
            <a:r>
              <a:rPr lang="es-ES" sz="2400" b="1" dirty="0">
                <a:solidFill>
                  <a:srgbClr val="000000"/>
                </a:solidFill>
                <a:latin typeface="Arial Black" pitchFamily="32" charset="0"/>
              </a:rPr>
              <a:t> </a:t>
            </a:r>
            <a:r>
              <a:rPr lang="es-ES" sz="2400" b="1" dirty="0" err="1">
                <a:solidFill>
                  <a:srgbClr val="000000"/>
                </a:solidFill>
                <a:latin typeface="Arial Black" pitchFamily="32" charset="0"/>
              </a:rPr>
              <a:t>hemisphere</a:t>
            </a:r>
            <a:r>
              <a:rPr lang="es-ES" sz="2400" b="1" dirty="0" smtClean="0">
                <a:solidFill>
                  <a:srgbClr val="000000"/>
                </a:solidFill>
                <a:latin typeface="Arial Black" pitchFamily="32" charset="0"/>
              </a:rPr>
              <a:t>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2400" b="1" dirty="0">
              <a:solidFill>
                <a:srgbClr val="000000"/>
              </a:solidFill>
              <a:latin typeface="Arial Black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2400" b="1" dirty="0" smtClean="0">
              <a:solidFill>
                <a:srgbClr val="000000"/>
              </a:solidFill>
              <a:latin typeface="Arial Black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2400" b="1" dirty="0">
              <a:solidFill>
                <a:srgbClr val="000000"/>
              </a:solidFill>
              <a:latin typeface="Arial Black" pitchFamily="32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00075" y="2943225"/>
            <a:ext cx="3316288" cy="1893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400" b="1" dirty="0">
                <a:solidFill>
                  <a:srgbClr val="000000"/>
                </a:solidFill>
                <a:latin typeface="Arial Black" pitchFamily="32" charset="0"/>
              </a:rPr>
              <a:t>In </a:t>
            </a:r>
            <a:r>
              <a:rPr lang="es-ES" sz="2400" b="1" dirty="0" err="1">
                <a:solidFill>
                  <a:srgbClr val="000000"/>
                </a:solidFill>
                <a:latin typeface="Arial Black" pitchFamily="32" charset="0"/>
              </a:rPr>
              <a:t>the</a:t>
            </a:r>
            <a:r>
              <a:rPr lang="es-ES" sz="2400" b="1" dirty="0">
                <a:solidFill>
                  <a:srgbClr val="000000"/>
                </a:solidFill>
                <a:latin typeface="Arial Black" pitchFamily="32" charset="0"/>
              </a:rPr>
              <a:t> </a:t>
            </a:r>
            <a:r>
              <a:rPr lang="es-ES" sz="2400" b="1" dirty="0" err="1">
                <a:solidFill>
                  <a:srgbClr val="000000"/>
                </a:solidFill>
                <a:latin typeface="Arial Black" pitchFamily="32" charset="0"/>
              </a:rPr>
              <a:t>southern</a:t>
            </a:r>
            <a:r>
              <a:rPr lang="es-ES" sz="2400" b="1" dirty="0">
                <a:solidFill>
                  <a:srgbClr val="000000"/>
                </a:solidFill>
                <a:latin typeface="Arial Black" pitchFamily="32" charset="0"/>
              </a:rPr>
              <a:t> </a:t>
            </a:r>
            <a:r>
              <a:rPr lang="es-ES" sz="2400" b="1" dirty="0" err="1">
                <a:solidFill>
                  <a:srgbClr val="000000"/>
                </a:solidFill>
                <a:latin typeface="Arial Black" pitchFamily="32" charset="0"/>
              </a:rPr>
              <a:t>hemisphere</a:t>
            </a:r>
            <a:r>
              <a:rPr lang="es-ES" sz="2400" b="1" dirty="0">
                <a:solidFill>
                  <a:srgbClr val="000000"/>
                </a:solidFill>
                <a:latin typeface="Arial Black" pitchFamily="32" charset="0"/>
              </a:rPr>
              <a:t>, </a:t>
            </a:r>
            <a:r>
              <a:rPr lang="es-ES" sz="2400" b="1" dirty="0" smtClean="0">
                <a:solidFill>
                  <a:srgbClr val="000000"/>
                </a:solidFill>
                <a:latin typeface="Arial Black" pitchFamily="32" charset="0"/>
              </a:rPr>
              <a:t> </a:t>
            </a:r>
            <a:r>
              <a:rPr lang="es-ES" sz="2400" b="1" dirty="0" err="1">
                <a:solidFill>
                  <a:srgbClr val="000000"/>
                </a:solidFill>
                <a:latin typeface="Arial Black" pitchFamily="32" charset="0"/>
              </a:rPr>
              <a:t>Antarctica</a:t>
            </a:r>
            <a:r>
              <a:rPr lang="es-ES" sz="2400" b="1" dirty="0">
                <a:solidFill>
                  <a:srgbClr val="000000"/>
                </a:solidFill>
                <a:latin typeface="Arial Black" pitchFamily="32" charset="0"/>
              </a:rPr>
              <a:t> </a:t>
            </a:r>
            <a:r>
              <a:rPr lang="es-ES" sz="2400" b="1" dirty="0" err="1">
                <a:solidFill>
                  <a:srgbClr val="000000"/>
                </a:solidFill>
                <a:latin typeface="Arial Black" pitchFamily="32" charset="0"/>
              </a:rPr>
              <a:t>is</a:t>
            </a:r>
            <a:r>
              <a:rPr lang="es-ES" sz="2400" b="1" dirty="0">
                <a:solidFill>
                  <a:srgbClr val="000000"/>
                </a:solidFill>
                <a:latin typeface="Arial Black" pitchFamily="32" charset="0"/>
              </a:rPr>
              <a:t> </a:t>
            </a:r>
            <a:r>
              <a:rPr lang="es-ES" sz="2400" b="1" dirty="0" err="1">
                <a:solidFill>
                  <a:srgbClr val="000000"/>
                </a:solidFill>
                <a:latin typeface="Arial Black" pitchFamily="32" charset="0"/>
              </a:rPr>
              <a:t>the</a:t>
            </a:r>
            <a:r>
              <a:rPr lang="es-ES" sz="2400" b="1" dirty="0">
                <a:solidFill>
                  <a:srgbClr val="000000"/>
                </a:solidFill>
                <a:latin typeface="Arial Black" pitchFamily="32" charset="0"/>
              </a:rPr>
              <a:t> </a:t>
            </a:r>
            <a:r>
              <a:rPr lang="es-ES" sz="2400" b="1" dirty="0" err="1">
                <a:solidFill>
                  <a:srgbClr val="000000"/>
                </a:solidFill>
                <a:latin typeface="Arial Black" pitchFamily="32" charset="0"/>
              </a:rPr>
              <a:t>greatest</a:t>
            </a:r>
            <a:r>
              <a:rPr lang="es-ES" sz="2400" b="1" dirty="0">
                <a:solidFill>
                  <a:srgbClr val="000000"/>
                </a:solidFill>
                <a:latin typeface="Arial Black" pitchFamily="32" charset="0"/>
              </a:rPr>
              <a:t> single </a:t>
            </a:r>
            <a:r>
              <a:rPr lang="es-ES" sz="2400" b="1" dirty="0" err="1">
                <a:solidFill>
                  <a:srgbClr val="000000"/>
                </a:solidFill>
                <a:latin typeface="Arial Black" pitchFamily="32" charset="0"/>
              </a:rPr>
              <a:t>stretch</a:t>
            </a:r>
            <a:r>
              <a:rPr lang="es-ES" sz="2400" b="1" dirty="0">
                <a:solidFill>
                  <a:srgbClr val="000000"/>
                </a:solidFill>
                <a:latin typeface="Arial Black" pitchFamily="32" charset="0"/>
              </a:rPr>
              <a:t> of ice </a:t>
            </a:r>
            <a:r>
              <a:rPr lang="es-ES" sz="2400" b="1" dirty="0" err="1">
                <a:solidFill>
                  <a:srgbClr val="000000"/>
                </a:solidFill>
                <a:latin typeface="Arial Black" pitchFamily="32" charset="0"/>
              </a:rPr>
              <a:t>caps</a:t>
            </a:r>
            <a:r>
              <a:rPr lang="es-ES" sz="2400" b="1" dirty="0">
                <a:solidFill>
                  <a:srgbClr val="000000"/>
                </a:solidFill>
                <a:latin typeface="Arial Black" pitchFamily="32" charset="0"/>
              </a:rPr>
              <a:t>, </a:t>
            </a:r>
            <a:r>
              <a:rPr lang="es-ES" sz="2400" b="1" dirty="0" err="1">
                <a:solidFill>
                  <a:srgbClr val="000000"/>
                </a:solidFill>
                <a:latin typeface="Arial Black" pitchFamily="32" charset="0"/>
              </a:rPr>
              <a:t>always</a:t>
            </a:r>
            <a:r>
              <a:rPr lang="es-ES" sz="2400" b="1" dirty="0">
                <a:solidFill>
                  <a:srgbClr val="000000"/>
                </a:solidFill>
                <a:latin typeface="Arial Black" pitchFamily="32" charset="0"/>
              </a:rPr>
              <a:t> </a:t>
            </a:r>
            <a:r>
              <a:rPr lang="es-ES" sz="2400" b="1" dirty="0" err="1">
                <a:solidFill>
                  <a:srgbClr val="000000"/>
                </a:solidFill>
                <a:latin typeface="Arial Black" pitchFamily="32" charset="0"/>
              </a:rPr>
              <a:t>snow</a:t>
            </a:r>
            <a:r>
              <a:rPr lang="es-ES" sz="2400" b="1" dirty="0">
                <a:solidFill>
                  <a:srgbClr val="000000"/>
                </a:solidFill>
                <a:latin typeface="Arial Black" pitchFamily="32" charset="0"/>
              </a:rPr>
              <a:t> </a:t>
            </a:r>
            <a:r>
              <a:rPr lang="es-ES" sz="2400" b="1" dirty="0" err="1">
                <a:solidFill>
                  <a:srgbClr val="000000"/>
                </a:solidFill>
                <a:latin typeface="Arial Black" pitchFamily="32" charset="0"/>
              </a:rPr>
              <a:t>covered</a:t>
            </a:r>
            <a:r>
              <a:rPr lang="es-ES" sz="2400" b="1" dirty="0">
                <a:solidFill>
                  <a:srgbClr val="000000"/>
                </a:solidFill>
                <a:latin typeface="Arial Black" pitchFamily="32" charset="0"/>
              </a:rPr>
              <a:t>.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74675" y="4824413"/>
            <a:ext cx="4105275" cy="1384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dirty="0">
              <a:solidFill>
                <a:srgbClr val="000000"/>
              </a:solidFill>
              <a:latin typeface="Arial Black" pitchFamily="32" charset="0"/>
            </a:endParaRP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6213" y="3600450"/>
            <a:ext cx="4176712" cy="2014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7538" y="-873125"/>
            <a:ext cx="11244263" cy="8432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287338"/>
            <a:ext cx="9067800" cy="1258887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s-ES" sz="6000" b="1" i="1">
                <a:solidFill>
                  <a:srgbClr val="99FFCC"/>
                </a:solidFill>
              </a:rPr>
              <a:t>Tundra ecosystem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9850" y="1768475"/>
            <a:ext cx="4424363" cy="4381500"/>
          </a:xfrm>
          <a:ln/>
        </p:spPr>
        <p:txBody>
          <a:bodyPr/>
          <a:lstStyle/>
          <a:p>
            <a:endParaRPr lang="es-E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76263" y="1768475"/>
            <a:ext cx="4351337" cy="44434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dirty="0">
                <a:solidFill>
                  <a:srgbClr val="000000"/>
                </a:solidFill>
              </a:rPr>
              <a:t> </a:t>
            </a:r>
            <a:r>
              <a:rPr lang="es-ES" sz="2800" b="1" dirty="0" err="1">
                <a:solidFill>
                  <a:srgbClr val="000000"/>
                </a:solidFill>
              </a:rPr>
              <a:t>The</a:t>
            </a:r>
            <a:r>
              <a:rPr lang="es-ES" sz="2800" b="1" dirty="0">
                <a:solidFill>
                  <a:srgbClr val="000000"/>
                </a:solidFill>
              </a:rPr>
              <a:t> Tundra </a:t>
            </a:r>
            <a:r>
              <a:rPr lang="es-ES" sz="2800" b="1" dirty="0" err="1">
                <a:solidFill>
                  <a:srgbClr val="000000"/>
                </a:solidFill>
              </a:rPr>
              <a:t>plays</a:t>
            </a:r>
            <a:r>
              <a:rPr lang="es-ES" sz="2800" b="1" dirty="0">
                <a:solidFill>
                  <a:srgbClr val="000000"/>
                </a:solidFill>
              </a:rPr>
              <a:t> a </a:t>
            </a:r>
            <a:r>
              <a:rPr lang="es-ES" sz="2800" b="1" dirty="0" err="1">
                <a:solidFill>
                  <a:srgbClr val="000000"/>
                </a:solidFill>
              </a:rPr>
              <a:t>large</a:t>
            </a:r>
            <a:r>
              <a:rPr lang="es-ES" sz="2800" b="1" dirty="0">
                <a:solidFill>
                  <a:srgbClr val="000000"/>
                </a:solidFill>
              </a:rPr>
              <a:t> role in </a:t>
            </a:r>
            <a:r>
              <a:rPr lang="es-ES" sz="2800" b="1" dirty="0" err="1">
                <a:solidFill>
                  <a:srgbClr val="000000"/>
                </a:solidFill>
              </a:rPr>
              <a:t>the</a:t>
            </a:r>
            <a:r>
              <a:rPr lang="es-ES" sz="2800" b="1" dirty="0">
                <a:solidFill>
                  <a:srgbClr val="000000"/>
                </a:solidFill>
              </a:rPr>
              <a:t> </a:t>
            </a:r>
            <a:r>
              <a:rPr lang="es-ES" sz="2800" b="1" dirty="0" err="1">
                <a:solidFill>
                  <a:srgbClr val="000000"/>
                </a:solidFill>
              </a:rPr>
              <a:t>temperature</a:t>
            </a:r>
            <a:r>
              <a:rPr lang="es-ES" sz="2800" b="1" dirty="0">
                <a:solidFill>
                  <a:srgbClr val="000000"/>
                </a:solidFill>
              </a:rPr>
              <a:t> </a:t>
            </a:r>
            <a:r>
              <a:rPr lang="es-ES" sz="2800" b="1" dirty="0" err="1">
                <a:solidFill>
                  <a:srgbClr val="000000"/>
                </a:solidFill>
              </a:rPr>
              <a:t>regulation</a:t>
            </a:r>
            <a:r>
              <a:rPr lang="es-ES" sz="2800" b="1" dirty="0">
                <a:solidFill>
                  <a:srgbClr val="000000"/>
                </a:solidFill>
              </a:rPr>
              <a:t> of </a:t>
            </a:r>
            <a:r>
              <a:rPr lang="es-ES" sz="2800" b="1" dirty="0" err="1">
                <a:solidFill>
                  <a:srgbClr val="000000"/>
                </a:solidFill>
              </a:rPr>
              <a:t>the</a:t>
            </a:r>
            <a:r>
              <a:rPr lang="es-ES" sz="2800" b="1" dirty="0">
                <a:solidFill>
                  <a:srgbClr val="000000"/>
                </a:solidFill>
              </a:rPr>
              <a:t> </a:t>
            </a:r>
            <a:r>
              <a:rPr lang="es-ES" sz="2800" b="1" dirty="0" err="1">
                <a:solidFill>
                  <a:srgbClr val="000000"/>
                </a:solidFill>
              </a:rPr>
              <a:t>planet</a:t>
            </a:r>
            <a:r>
              <a:rPr lang="es-ES" sz="2800" b="1" dirty="0">
                <a:solidFill>
                  <a:srgbClr val="000000"/>
                </a:solidFill>
              </a:rPr>
              <a:t>. As </a:t>
            </a:r>
            <a:r>
              <a:rPr lang="es-ES" sz="2800" b="1" dirty="0" err="1">
                <a:solidFill>
                  <a:srgbClr val="000000"/>
                </a:solidFill>
              </a:rPr>
              <a:t>warm</a:t>
            </a:r>
            <a:r>
              <a:rPr lang="es-ES" sz="2800" b="1" dirty="0">
                <a:solidFill>
                  <a:srgbClr val="000000"/>
                </a:solidFill>
              </a:rPr>
              <a:t> air </a:t>
            </a:r>
            <a:r>
              <a:rPr lang="es-ES" sz="2800" b="1" dirty="0" err="1">
                <a:solidFill>
                  <a:srgbClr val="000000"/>
                </a:solidFill>
              </a:rPr>
              <a:t>rises</a:t>
            </a:r>
            <a:r>
              <a:rPr lang="es-ES" sz="2800" b="1" dirty="0">
                <a:solidFill>
                  <a:srgbClr val="000000"/>
                </a:solidFill>
              </a:rPr>
              <a:t> </a:t>
            </a:r>
            <a:r>
              <a:rPr lang="es-ES" sz="2800" b="1" dirty="0" err="1">
                <a:solidFill>
                  <a:srgbClr val="000000"/>
                </a:solidFill>
              </a:rPr>
              <a:t>from</a:t>
            </a:r>
            <a:r>
              <a:rPr lang="es-ES" sz="2800" b="1" dirty="0">
                <a:solidFill>
                  <a:srgbClr val="000000"/>
                </a:solidFill>
              </a:rPr>
              <a:t> </a:t>
            </a:r>
            <a:r>
              <a:rPr lang="es-ES" sz="2800" b="1" dirty="0" err="1">
                <a:solidFill>
                  <a:srgbClr val="000000"/>
                </a:solidFill>
              </a:rPr>
              <a:t>the</a:t>
            </a:r>
            <a:r>
              <a:rPr lang="es-ES" sz="2800" b="1" dirty="0">
                <a:solidFill>
                  <a:srgbClr val="000000"/>
                </a:solidFill>
              </a:rPr>
              <a:t> tropical </a:t>
            </a:r>
            <a:r>
              <a:rPr lang="es-ES" sz="2800" b="1" dirty="0" err="1">
                <a:solidFill>
                  <a:srgbClr val="000000"/>
                </a:solidFill>
              </a:rPr>
              <a:t>zone</a:t>
            </a:r>
            <a:r>
              <a:rPr lang="es-ES" sz="2800" b="1" dirty="0">
                <a:solidFill>
                  <a:srgbClr val="000000"/>
                </a:solidFill>
              </a:rPr>
              <a:t> </a:t>
            </a:r>
            <a:r>
              <a:rPr lang="es-ES" sz="2800" b="1" dirty="0" err="1">
                <a:solidFill>
                  <a:srgbClr val="000000"/>
                </a:solidFill>
              </a:rPr>
              <a:t>it</a:t>
            </a:r>
            <a:r>
              <a:rPr lang="es-ES" sz="2800" b="1" dirty="0">
                <a:solidFill>
                  <a:srgbClr val="000000"/>
                </a:solidFill>
              </a:rPr>
              <a:t> </a:t>
            </a:r>
            <a:r>
              <a:rPr lang="es-ES" sz="2800" b="1" dirty="0" err="1">
                <a:solidFill>
                  <a:srgbClr val="000000"/>
                </a:solidFill>
              </a:rPr>
              <a:t>is</a:t>
            </a:r>
            <a:r>
              <a:rPr lang="es-ES" sz="2800" b="1" dirty="0">
                <a:solidFill>
                  <a:srgbClr val="000000"/>
                </a:solidFill>
              </a:rPr>
              <a:t> </a:t>
            </a:r>
            <a:r>
              <a:rPr lang="es-ES" sz="2800" b="1" dirty="0" err="1">
                <a:solidFill>
                  <a:srgbClr val="000000"/>
                </a:solidFill>
              </a:rPr>
              <a:t>cooled</a:t>
            </a:r>
            <a:r>
              <a:rPr lang="es-ES" sz="2800" b="1" dirty="0">
                <a:solidFill>
                  <a:srgbClr val="000000"/>
                </a:solidFill>
              </a:rPr>
              <a:t> in </a:t>
            </a:r>
            <a:r>
              <a:rPr lang="es-ES" sz="2800" b="1" dirty="0" err="1">
                <a:solidFill>
                  <a:srgbClr val="000000"/>
                </a:solidFill>
              </a:rPr>
              <a:t>the</a:t>
            </a:r>
            <a:r>
              <a:rPr lang="es-ES" sz="2800" b="1" dirty="0">
                <a:solidFill>
                  <a:srgbClr val="000000"/>
                </a:solidFill>
              </a:rPr>
              <a:t> Tundra </a:t>
            </a:r>
            <a:r>
              <a:rPr lang="es-ES" sz="2800" b="1" dirty="0" err="1">
                <a:solidFill>
                  <a:srgbClr val="000000"/>
                </a:solidFill>
              </a:rPr>
              <a:t>causing</a:t>
            </a:r>
            <a:r>
              <a:rPr lang="es-ES" sz="2800" b="1" dirty="0">
                <a:solidFill>
                  <a:srgbClr val="000000"/>
                </a:solidFill>
              </a:rPr>
              <a:t> </a:t>
            </a:r>
            <a:r>
              <a:rPr lang="es-ES" sz="2800" b="1" dirty="0" err="1">
                <a:solidFill>
                  <a:srgbClr val="000000"/>
                </a:solidFill>
              </a:rPr>
              <a:t>it</a:t>
            </a:r>
            <a:r>
              <a:rPr lang="es-ES" sz="2800" b="1" dirty="0">
                <a:solidFill>
                  <a:srgbClr val="000000"/>
                </a:solidFill>
              </a:rPr>
              <a:t> </a:t>
            </a:r>
            <a:r>
              <a:rPr lang="es-ES" sz="2800" b="1" dirty="0" err="1">
                <a:solidFill>
                  <a:srgbClr val="000000"/>
                </a:solidFill>
              </a:rPr>
              <a:t>to</a:t>
            </a:r>
            <a:r>
              <a:rPr lang="es-ES" sz="2800" b="1" dirty="0">
                <a:solidFill>
                  <a:srgbClr val="000000"/>
                </a:solidFill>
              </a:rPr>
              <a:t> </a:t>
            </a:r>
            <a:r>
              <a:rPr lang="es-ES" sz="2800" b="1" dirty="0" err="1">
                <a:solidFill>
                  <a:srgbClr val="000000"/>
                </a:solidFill>
              </a:rPr>
              <a:t>sink</a:t>
            </a:r>
            <a:r>
              <a:rPr lang="es-ES" sz="2800" b="1" dirty="0">
                <a:solidFill>
                  <a:srgbClr val="000000"/>
                </a:solidFill>
              </a:rPr>
              <a:t> back </a:t>
            </a:r>
            <a:r>
              <a:rPr lang="es-ES" sz="2800" b="1" dirty="0" err="1">
                <a:solidFill>
                  <a:srgbClr val="000000"/>
                </a:solidFill>
              </a:rPr>
              <a:t>down</a:t>
            </a:r>
            <a:r>
              <a:rPr lang="es-ES" sz="2800" b="1" dirty="0">
                <a:solidFill>
                  <a:srgbClr val="000000"/>
                </a:solidFill>
              </a:rPr>
              <a:t> </a:t>
            </a:r>
            <a:r>
              <a:rPr lang="es-ES" sz="2800" b="1" dirty="0" err="1">
                <a:solidFill>
                  <a:srgbClr val="000000"/>
                </a:solidFill>
              </a:rPr>
              <a:t>to</a:t>
            </a:r>
            <a:r>
              <a:rPr lang="es-ES" sz="2800" b="1" dirty="0">
                <a:solidFill>
                  <a:srgbClr val="000000"/>
                </a:solidFill>
              </a:rPr>
              <a:t> </a:t>
            </a:r>
            <a:r>
              <a:rPr lang="es-ES" sz="2800" b="1" dirty="0" err="1">
                <a:solidFill>
                  <a:srgbClr val="000000"/>
                </a:solidFill>
              </a:rPr>
              <a:t>the</a:t>
            </a:r>
            <a:r>
              <a:rPr lang="es-ES" sz="2800" b="1" dirty="0">
                <a:solidFill>
                  <a:srgbClr val="000000"/>
                </a:solidFill>
              </a:rPr>
              <a:t> </a:t>
            </a:r>
            <a:r>
              <a:rPr lang="es-ES" sz="2800" b="1" dirty="0" err="1">
                <a:solidFill>
                  <a:srgbClr val="000000"/>
                </a:solidFill>
              </a:rPr>
              <a:t>equator</a:t>
            </a:r>
            <a:r>
              <a:rPr lang="es-ES" sz="2800" b="1" dirty="0">
                <a:solidFill>
                  <a:srgbClr val="000000"/>
                </a:solidFill>
              </a:rPr>
              <a:t>. 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>
                <a:solidFill>
                  <a:srgbClr val="000000"/>
                </a:solidFill>
              </a:rPr>
              <a:t>Without</a:t>
            </a:r>
            <a:r>
              <a:rPr lang="es-ES" sz="2800" b="1" dirty="0">
                <a:solidFill>
                  <a:srgbClr val="000000"/>
                </a:solidFill>
              </a:rPr>
              <a:t> </a:t>
            </a:r>
            <a:r>
              <a:rPr lang="es-ES" sz="2800" b="1" dirty="0" err="1">
                <a:solidFill>
                  <a:srgbClr val="000000"/>
                </a:solidFill>
              </a:rPr>
              <a:t>this</a:t>
            </a:r>
            <a:r>
              <a:rPr lang="es-ES" sz="2800" b="1" dirty="0">
                <a:solidFill>
                  <a:srgbClr val="000000"/>
                </a:solidFill>
              </a:rPr>
              <a:t> </a:t>
            </a:r>
            <a:r>
              <a:rPr lang="es-ES" sz="2800" b="1" dirty="0" err="1">
                <a:solidFill>
                  <a:srgbClr val="000000"/>
                </a:solidFill>
              </a:rPr>
              <a:t>system</a:t>
            </a:r>
            <a:r>
              <a:rPr lang="es-ES" sz="2800" b="1" dirty="0">
                <a:solidFill>
                  <a:srgbClr val="000000"/>
                </a:solidFill>
              </a:rPr>
              <a:t> </a:t>
            </a:r>
            <a:r>
              <a:rPr lang="es-ES" sz="2800" b="1" dirty="0" err="1">
                <a:solidFill>
                  <a:srgbClr val="000000"/>
                </a:solidFill>
              </a:rPr>
              <a:t>climate</a:t>
            </a:r>
            <a:r>
              <a:rPr lang="es-ES" sz="2800" b="1" dirty="0">
                <a:solidFill>
                  <a:srgbClr val="000000"/>
                </a:solidFill>
              </a:rPr>
              <a:t> </a:t>
            </a:r>
            <a:r>
              <a:rPr lang="es-ES" sz="2800" b="1" dirty="0" err="1" smtClean="0">
                <a:solidFill>
                  <a:srgbClr val="000000"/>
                </a:solidFill>
              </a:rPr>
              <a:t>would</a:t>
            </a:r>
            <a:r>
              <a:rPr lang="es-ES" sz="2800" b="1" dirty="0" smtClean="0">
                <a:solidFill>
                  <a:srgbClr val="000000"/>
                </a:solidFill>
              </a:rPr>
              <a:t> </a:t>
            </a:r>
            <a:r>
              <a:rPr lang="es-ES" sz="2800" b="1" dirty="0" err="1">
                <a:solidFill>
                  <a:srgbClr val="000000"/>
                </a:solidFill>
              </a:rPr>
              <a:t>change</a:t>
            </a:r>
            <a:r>
              <a:rPr lang="es-ES" sz="2800" b="1" dirty="0">
                <a:solidFill>
                  <a:srgbClr val="000000"/>
                </a:solidFill>
              </a:rPr>
              <a:t> </a:t>
            </a:r>
            <a:r>
              <a:rPr lang="es-ES" sz="2800" b="1" dirty="0" err="1">
                <a:solidFill>
                  <a:srgbClr val="000000"/>
                </a:solidFill>
              </a:rPr>
              <a:t>drastically</a:t>
            </a:r>
            <a:r>
              <a:rPr lang="es-ES" sz="2800" b="1" dirty="0">
                <a:solidFill>
                  <a:srgbClr val="000000"/>
                </a:solidFill>
              </a:rPr>
              <a:t> </a:t>
            </a:r>
            <a:r>
              <a:rPr lang="es-ES" sz="2800" b="1" dirty="0" err="1">
                <a:solidFill>
                  <a:srgbClr val="000000"/>
                </a:solidFill>
              </a:rPr>
              <a:t>around</a:t>
            </a:r>
            <a:r>
              <a:rPr lang="es-ES" sz="2800" b="1" dirty="0">
                <a:solidFill>
                  <a:srgbClr val="000000"/>
                </a:solidFill>
              </a:rPr>
              <a:t> </a:t>
            </a:r>
            <a:r>
              <a:rPr lang="es-ES" sz="2800" b="1" dirty="0" err="1">
                <a:solidFill>
                  <a:srgbClr val="000000"/>
                </a:solidFill>
              </a:rPr>
              <a:t>the</a:t>
            </a:r>
            <a:r>
              <a:rPr lang="es-ES" sz="2800" b="1" dirty="0">
                <a:solidFill>
                  <a:srgbClr val="000000"/>
                </a:solidFill>
              </a:rPr>
              <a:t> </a:t>
            </a:r>
            <a:r>
              <a:rPr lang="es-ES" sz="2800" b="1" dirty="0" err="1">
                <a:solidFill>
                  <a:srgbClr val="000000"/>
                </a:solidFill>
              </a:rPr>
              <a:t>world</a:t>
            </a:r>
            <a:r>
              <a:rPr lang="es-ES" sz="2800" b="1" dirty="0">
                <a:solidFill>
                  <a:srgbClr val="000000"/>
                </a:solidFill>
              </a:rPr>
              <a:t>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b="1" dirty="0">
              <a:solidFill>
                <a:srgbClr val="000000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40313" y="2624138"/>
            <a:ext cx="4792662" cy="23447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-1252538"/>
            <a:ext cx="10080625" cy="1008062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67800" cy="12588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s-ES" b="1" i="1">
                <a:solidFill>
                  <a:srgbClr val="CC99CC"/>
                </a:solidFill>
              </a:rPr>
              <a:t>Problems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67800" cy="4381500"/>
          </a:xfrm>
          <a:ln/>
        </p:spPr>
        <p:txBody>
          <a:bodyPr/>
          <a:lstStyle/>
          <a:p>
            <a:pPr indent="-338138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s-ES" dirty="0"/>
              <a:t> </a:t>
            </a:r>
            <a:r>
              <a:rPr lang="es-ES" b="1" dirty="0" err="1"/>
              <a:t>People</a:t>
            </a:r>
            <a:r>
              <a:rPr lang="es-ES" b="1" dirty="0"/>
              <a:t> </a:t>
            </a:r>
            <a:r>
              <a:rPr lang="es-ES" b="1" dirty="0" err="1"/>
              <a:t>worry</a:t>
            </a:r>
            <a:r>
              <a:rPr lang="es-ES" b="1" dirty="0"/>
              <a:t> </a:t>
            </a:r>
            <a:r>
              <a:rPr lang="es-ES" b="1" dirty="0" err="1"/>
              <a:t>that</a:t>
            </a:r>
            <a:r>
              <a:rPr lang="es-ES" b="1" dirty="0"/>
              <a:t> </a:t>
            </a:r>
            <a:r>
              <a:rPr lang="es-ES" b="1" dirty="0" err="1"/>
              <a:t>pollution</a:t>
            </a:r>
            <a:r>
              <a:rPr lang="es-ES" b="1" dirty="0"/>
              <a:t> </a:t>
            </a:r>
            <a:r>
              <a:rPr lang="es-ES" b="1" dirty="0" err="1"/>
              <a:t>from</a:t>
            </a:r>
            <a:r>
              <a:rPr lang="es-ES" b="1" dirty="0"/>
              <a:t> </a:t>
            </a:r>
            <a:r>
              <a:rPr lang="es-ES" b="1" dirty="0" smtClean="0"/>
              <a:t> </a:t>
            </a:r>
            <a:r>
              <a:rPr lang="es-ES" b="1" dirty="0"/>
              <a:t>mines and </a:t>
            </a:r>
            <a:r>
              <a:rPr lang="es-ES" b="1" dirty="0" err="1"/>
              <a:t>rigs</a:t>
            </a:r>
            <a:r>
              <a:rPr lang="es-ES" b="1" dirty="0"/>
              <a:t> </a:t>
            </a:r>
            <a:r>
              <a:rPr lang="es-ES" b="1" dirty="0" err="1"/>
              <a:t>may</a:t>
            </a:r>
            <a:r>
              <a:rPr lang="es-ES" b="1" dirty="0"/>
              <a:t> ruin </a:t>
            </a:r>
            <a:r>
              <a:rPr lang="es-ES" b="1" dirty="0" err="1"/>
              <a:t>the</a:t>
            </a:r>
            <a:r>
              <a:rPr lang="es-ES" b="1" dirty="0"/>
              <a:t> </a:t>
            </a:r>
            <a:r>
              <a:rPr lang="es-ES" b="1" dirty="0" err="1"/>
              <a:t>fragile</a:t>
            </a:r>
            <a:r>
              <a:rPr lang="es-ES" b="1" dirty="0"/>
              <a:t> </a:t>
            </a:r>
            <a:r>
              <a:rPr lang="es-ES" b="1" dirty="0" err="1"/>
              <a:t>ecosystem</a:t>
            </a:r>
            <a:r>
              <a:rPr lang="es-ES" b="1" dirty="0"/>
              <a:t>. A </a:t>
            </a:r>
            <a:r>
              <a:rPr lang="es-ES" b="1" dirty="0" err="1"/>
              <a:t>caribou</a:t>
            </a:r>
            <a:r>
              <a:rPr lang="es-ES" b="1" dirty="0"/>
              <a:t> </a:t>
            </a:r>
            <a:r>
              <a:rPr lang="es-ES" b="1" dirty="0" err="1"/>
              <a:t>migration</a:t>
            </a:r>
            <a:r>
              <a:rPr lang="es-ES" b="1" dirty="0"/>
              <a:t> </a:t>
            </a:r>
            <a:r>
              <a:rPr lang="es-ES" b="1" dirty="0" err="1"/>
              <a:t>route</a:t>
            </a:r>
            <a:r>
              <a:rPr lang="es-ES" b="1" dirty="0"/>
              <a:t> </a:t>
            </a:r>
            <a:r>
              <a:rPr lang="es-ES" b="1" dirty="0" err="1"/>
              <a:t>was</a:t>
            </a:r>
            <a:r>
              <a:rPr lang="es-ES" b="1" dirty="0"/>
              <a:t> </a:t>
            </a:r>
            <a:r>
              <a:rPr lang="es-ES" b="1" dirty="0" err="1"/>
              <a:t>interrupted</a:t>
            </a:r>
            <a:r>
              <a:rPr lang="es-ES" b="1" dirty="0"/>
              <a:t> </a:t>
            </a:r>
            <a:r>
              <a:rPr lang="es-ES" b="1" dirty="0" err="1"/>
              <a:t>by</a:t>
            </a:r>
            <a:r>
              <a:rPr lang="es-ES" b="1" dirty="0"/>
              <a:t> </a:t>
            </a:r>
            <a:r>
              <a:rPr lang="es-ES" b="1" dirty="0" err="1"/>
              <a:t>construction</a:t>
            </a:r>
            <a:r>
              <a:rPr lang="es-ES" b="1" dirty="0"/>
              <a:t>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2388" y="3311525"/>
            <a:ext cx="2787650" cy="4183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988" y="-36513"/>
            <a:ext cx="10080626" cy="755967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82575"/>
            <a:ext cx="9066212" cy="12938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s-ES" b="1" i="1">
                <a:solidFill>
                  <a:srgbClr val="CCFF00"/>
                </a:solidFill>
              </a:rPr>
              <a:t>THANK YOU FOR YOUR ATENTION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3" y="1768475"/>
            <a:ext cx="8993187" cy="4379913"/>
          </a:xfrm>
          <a:ln/>
        </p:spPr>
        <p:txBody>
          <a:bodyPr/>
          <a:lstStyle/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authors</a:t>
            </a:r>
            <a:r>
              <a:rPr lang="es-ES" dirty="0"/>
              <a:t>: Naroa , Alba , Marina </a:t>
            </a:r>
            <a:r>
              <a:rPr lang="es-ES" dirty="0" smtClean="0"/>
              <a:t>and </a:t>
            </a:r>
            <a:r>
              <a:rPr lang="es-ES" dirty="0"/>
              <a:t>Carlos A</a:t>
            </a:r>
          </a:p>
          <a:p>
            <a:pPr indent="-339725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es-ES" dirty="0"/>
              <a:t>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8" y="2663825"/>
            <a:ext cx="2808287" cy="2808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2963" y="2663825"/>
            <a:ext cx="2808287" cy="2808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7513" y="2519363"/>
            <a:ext cx="2436812" cy="29416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undra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Trundra</Template>
  <TotalTime>0</TotalTime>
  <Words>188</Words>
  <Application>Microsoft Office PowerPoint</Application>
  <PresentationFormat>Personalizado</PresentationFormat>
  <Paragraphs>29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Trundra</vt:lpstr>
      <vt:lpstr>Tundra</vt:lpstr>
      <vt:lpstr>Diapositiva 2</vt:lpstr>
      <vt:lpstr>Diapositiva 3</vt:lpstr>
      <vt:lpstr>The locating of the tundra</vt:lpstr>
      <vt:lpstr>Climate</vt:lpstr>
      <vt:lpstr>Tundra ecosystem</vt:lpstr>
      <vt:lpstr>Problems</vt:lpstr>
      <vt:lpstr>THANK YOU FOR YOUR ATENTION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Tundra</dc:title>
  <dc:creator>Asus</dc:creator>
  <cp:lastModifiedBy>user</cp:lastModifiedBy>
  <cp:revision>2</cp:revision>
  <cp:lastPrinted>1601-01-01T00:00:00Z</cp:lastPrinted>
  <dcterms:created xsi:type="dcterms:W3CDTF">2018-01-24T14:48:01Z</dcterms:created>
  <dcterms:modified xsi:type="dcterms:W3CDTF">2018-01-28T19:59:22Z</dcterms:modified>
</cp:coreProperties>
</file>