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0080625" cy="7559675"/>
  <p:notesSz cx="7559675" cy="10691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5pPr>
    <a:lvl6pPr marL="2286000" algn="l" defTabSz="914400" rtl="0" eaLnBrk="1" latinLnBrk="0" hangingPunct="1">
      <a:defRPr kern="1200">
        <a:solidFill>
          <a:schemeClr val="bg1"/>
        </a:solidFill>
        <a:latin typeface="Arial" charset="0"/>
        <a:ea typeface="Microsoft YaHei" charset="-122"/>
        <a:cs typeface="+mn-cs"/>
      </a:defRPr>
    </a:lvl6pPr>
    <a:lvl7pPr marL="2743200" algn="l" defTabSz="914400" rtl="0" eaLnBrk="1" latinLnBrk="0" hangingPunct="1">
      <a:defRPr kern="1200">
        <a:solidFill>
          <a:schemeClr val="bg1"/>
        </a:solidFill>
        <a:latin typeface="Arial" charset="0"/>
        <a:ea typeface="Microsoft YaHei" charset="-122"/>
        <a:cs typeface="+mn-cs"/>
      </a:defRPr>
    </a:lvl7pPr>
    <a:lvl8pPr marL="3200400" algn="l" defTabSz="914400" rtl="0" eaLnBrk="1" latinLnBrk="0" hangingPunct="1">
      <a:defRPr kern="1200">
        <a:solidFill>
          <a:schemeClr val="bg1"/>
        </a:solidFill>
        <a:latin typeface="Arial" charset="0"/>
        <a:ea typeface="Microsoft YaHei" charset="-122"/>
        <a:cs typeface="+mn-cs"/>
      </a:defRPr>
    </a:lvl8pPr>
    <a:lvl9pPr marL="3657600" algn="l" defTabSz="914400" rtl="0" eaLnBrk="1" latinLnBrk="0" hangingPunct="1">
      <a:defRPr kern="1200">
        <a:solidFill>
          <a:schemeClr val="bg1"/>
        </a:solidFill>
        <a:latin typeface="Arial" charset="0"/>
        <a:ea typeface="Microsoft YaHei"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8" d="100"/>
          <a:sy n="58" d="100"/>
        </p:scale>
        <p:origin x="-1464"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7559675" cy="10691813"/>
          </a:xfrm>
          <a:prstGeom prst="roundRect">
            <a:avLst>
              <a:gd name="adj" fmla="val 19"/>
            </a:avLst>
          </a:prstGeom>
          <a:solidFill>
            <a:srgbClr val="FFFFFF"/>
          </a:solidFill>
          <a:ln w="9360" cap="sq">
            <a:noFill/>
            <a:miter lim="800000"/>
            <a:headEnd/>
            <a:tailEnd/>
          </a:ln>
          <a:effectLst/>
        </p:spPr>
        <p:txBody>
          <a:bodyPr wrap="none" anchor="ctr"/>
          <a:lstStyle/>
          <a:p>
            <a:endParaRPr lang="es-ES"/>
          </a:p>
        </p:txBody>
      </p:sp>
      <p:sp>
        <p:nvSpPr>
          <p:cNvPr id="2050" name="AutoShape 2"/>
          <p:cNvSpPr>
            <a:spLocks noChangeArrowheads="1"/>
          </p:cNvSpPr>
          <p:nvPr/>
        </p:nvSpPr>
        <p:spPr bwMode="auto">
          <a:xfrm>
            <a:off x="0" y="0"/>
            <a:ext cx="7559675" cy="10691813"/>
          </a:xfrm>
          <a:prstGeom prst="roundRect">
            <a:avLst>
              <a:gd name="adj" fmla="val 19"/>
            </a:avLst>
          </a:prstGeom>
          <a:solidFill>
            <a:srgbClr val="FFFFFF"/>
          </a:solidFill>
          <a:ln w="9525" cap="flat">
            <a:noFill/>
            <a:round/>
            <a:headEnd/>
            <a:tailEnd/>
          </a:ln>
          <a:effectLst/>
        </p:spPr>
        <p:txBody>
          <a:bodyPr wrap="none" anchor="ctr"/>
          <a:lstStyle/>
          <a:p>
            <a:endParaRPr lang="es-ES"/>
          </a:p>
        </p:txBody>
      </p:sp>
      <p:sp>
        <p:nvSpPr>
          <p:cNvPr id="2051" name="AutoShape 3"/>
          <p:cNvSpPr>
            <a:spLocks noChangeArrowheads="1"/>
          </p:cNvSpPr>
          <p:nvPr/>
        </p:nvSpPr>
        <p:spPr bwMode="auto">
          <a:xfrm>
            <a:off x="0" y="0"/>
            <a:ext cx="7559675" cy="10691813"/>
          </a:xfrm>
          <a:prstGeom prst="roundRect">
            <a:avLst>
              <a:gd name="adj" fmla="val 19"/>
            </a:avLst>
          </a:prstGeom>
          <a:solidFill>
            <a:srgbClr val="FFFFFF"/>
          </a:solidFill>
          <a:ln w="9525" cap="flat">
            <a:noFill/>
            <a:round/>
            <a:headEnd/>
            <a:tailEnd/>
          </a:ln>
          <a:effectLst/>
        </p:spPr>
        <p:txBody>
          <a:bodyPr wrap="none" anchor="ctr"/>
          <a:lstStyle/>
          <a:p>
            <a:endParaRPr lang="es-ES"/>
          </a:p>
        </p:txBody>
      </p:sp>
      <p:sp>
        <p:nvSpPr>
          <p:cNvPr id="2052" name="AutoShape 4"/>
          <p:cNvSpPr>
            <a:spLocks noChangeArrowheads="1"/>
          </p:cNvSpPr>
          <p:nvPr/>
        </p:nvSpPr>
        <p:spPr bwMode="auto">
          <a:xfrm>
            <a:off x="0" y="0"/>
            <a:ext cx="7559675" cy="10691813"/>
          </a:xfrm>
          <a:prstGeom prst="roundRect">
            <a:avLst>
              <a:gd name="adj" fmla="val 19"/>
            </a:avLst>
          </a:prstGeom>
          <a:solidFill>
            <a:srgbClr val="FFFFFF"/>
          </a:solidFill>
          <a:ln w="9525" cap="flat">
            <a:noFill/>
            <a:round/>
            <a:headEnd/>
            <a:tailEnd/>
          </a:ln>
          <a:effectLst/>
        </p:spPr>
        <p:txBody>
          <a:bodyPr wrap="none" anchor="ctr"/>
          <a:lstStyle/>
          <a:p>
            <a:endParaRPr lang="es-ES"/>
          </a:p>
        </p:txBody>
      </p:sp>
      <p:sp>
        <p:nvSpPr>
          <p:cNvPr id="2053" name="AutoShape 5"/>
          <p:cNvSpPr>
            <a:spLocks noChangeArrowheads="1"/>
          </p:cNvSpPr>
          <p:nvPr/>
        </p:nvSpPr>
        <p:spPr bwMode="auto">
          <a:xfrm>
            <a:off x="0" y="0"/>
            <a:ext cx="7559675" cy="10691813"/>
          </a:xfrm>
          <a:prstGeom prst="roundRect">
            <a:avLst>
              <a:gd name="adj" fmla="val 19"/>
            </a:avLst>
          </a:prstGeom>
          <a:solidFill>
            <a:srgbClr val="FFFFFF"/>
          </a:solidFill>
          <a:ln w="9525" cap="flat">
            <a:noFill/>
            <a:round/>
            <a:headEnd/>
            <a:tailEnd/>
          </a:ln>
          <a:effectLst/>
        </p:spPr>
        <p:txBody>
          <a:bodyPr wrap="none" anchor="ctr"/>
          <a:lstStyle/>
          <a:p>
            <a:endParaRPr lang="es-ES"/>
          </a:p>
        </p:txBody>
      </p:sp>
      <p:sp>
        <p:nvSpPr>
          <p:cNvPr id="2054" name="AutoShape 6"/>
          <p:cNvSpPr>
            <a:spLocks noChangeArrowheads="1"/>
          </p:cNvSpPr>
          <p:nvPr/>
        </p:nvSpPr>
        <p:spPr bwMode="auto">
          <a:xfrm>
            <a:off x="0" y="0"/>
            <a:ext cx="7559675" cy="10691813"/>
          </a:xfrm>
          <a:prstGeom prst="roundRect">
            <a:avLst>
              <a:gd name="adj" fmla="val 19"/>
            </a:avLst>
          </a:prstGeom>
          <a:solidFill>
            <a:srgbClr val="FFFFFF"/>
          </a:solidFill>
          <a:ln w="9525" cap="flat">
            <a:noFill/>
            <a:round/>
            <a:headEnd/>
            <a:tailEnd/>
          </a:ln>
          <a:effectLst/>
        </p:spPr>
        <p:txBody>
          <a:bodyPr wrap="none" anchor="ctr"/>
          <a:lstStyle/>
          <a:p>
            <a:endParaRPr lang="es-ES"/>
          </a:p>
        </p:txBody>
      </p:sp>
      <p:sp>
        <p:nvSpPr>
          <p:cNvPr id="2055" name="Rectangle 7"/>
          <p:cNvSpPr>
            <a:spLocks noGrp="1" noRot="1" noChangeAspect="1" noChangeArrowheads="1"/>
          </p:cNvSpPr>
          <p:nvPr>
            <p:ph type="sldImg"/>
          </p:nvPr>
        </p:nvSpPr>
        <p:spPr bwMode="auto">
          <a:xfrm>
            <a:off x="1106488" y="812800"/>
            <a:ext cx="5334000" cy="3997325"/>
          </a:xfrm>
          <a:prstGeom prst="rect">
            <a:avLst/>
          </a:prstGeom>
          <a:noFill/>
          <a:ln w="9525" cap="flat">
            <a:noFill/>
            <a:round/>
            <a:headEnd/>
            <a:tailEnd/>
          </a:ln>
          <a:effectLst/>
        </p:spPr>
      </p:sp>
      <p:sp>
        <p:nvSpPr>
          <p:cNvPr id="2056" name="Rectangle 8"/>
          <p:cNvSpPr>
            <a:spLocks noGrp="1" noChangeArrowheads="1"/>
          </p:cNvSpPr>
          <p:nvPr>
            <p:ph type="body"/>
          </p:nvPr>
        </p:nvSpPr>
        <p:spPr bwMode="auto">
          <a:xfrm>
            <a:off x="755650" y="5078413"/>
            <a:ext cx="6037263" cy="4800600"/>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p>
            <a:pPr lvl="0"/>
            <a:endParaRPr lang="es-ES" smtClean="0"/>
          </a:p>
        </p:txBody>
      </p:sp>
      <p:sp>
        <p:nvSpPr>
          <p:cNvPr id="2057" name="Rectangle 9"/>
          <p:cNvSpPr>
            <a:spLocks noGrp="1" noChangeArrowheads="1"/>
          </p:cNvSpPr>
          <p:nvPr>
            <p:ph type="hdr"/>
          </p:nvPr>
        </p:nvSpPr>
        <p:spPr bwMode="auto">
          <a:xfrm>
            <a:off x="0" y="0"/>
            <a:ext cx="3270250" cy="523875"/>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nSpc>
                <a:spcPct val="95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cs typeface="Segoe UI" charset="0"/>
              </a:defRPr>
            </a:lvl1pPr>
          </a:lstStyle>
          <a:p>
            <a:endParaRPr lang="es-ES"/>
          </a:p>
        </p:txBody>
      </p:sp>
      <p:sp>
        <p:nvSpPr>
          <p:cNvPr id="2058" name="Rectangle 10"/>
          <p:cNvSpPr>
            <a:spLocks noGrp="1" noChangeArrowheads="1"/>
          </p:cNvSpPr>
          <p:nvPr>
            <p:ph type="dt"/>
          </p:nvPr>
        </p:nvSpPr>
        <p:spPr bwMode="auto">
          <a:xfrm>
            <a:off x="4278313" y="0"/>
            <a:ext cx="3270250" cy="523875"/>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r">
              <a:lnSpc>
                <a:spcPct val="95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cs typeface="Segoe UI" charset="0"/>
              </a:defRPr>
            </a:lvl1pPr>
          </a:lstStyle>
          <a:p>
            <a:endParaRPr lang="es-ES"/>
          </a:p>
        </p:txBody>
      </p:sp>
      <p:sp>
        <p:nvSpPr>
          <p:cNvPr id="2059" name="Rectangle 11"/>
          <p:cNvSpPr>
            <a:spLocks noGrp="1" noChangeArrowheads="1"/>
          </p:cNvSpPr>
          <p:nvPr>
            <p:ph type="ftr"/>
          </p:nvPr>
        </p:nvSpPr>
        <p:spPr bwMode="auto">
          <a:xfrm>
            <a:off x="0" y="10156825"/>
            <a:ext cx="3270250" cy="523875"/>
          </a:xfrm>
          <a:prstGeom prst="rect">
            <a:avLst/>
          </a:prstGeom>
          <a:noFill/>
          <a:ln w="9525" cap="flat">
            <a:noFill/>
            <a:round/>
            <a:headEnd/>
            <a:tailEnd/>
          </a:ln>
          <a:effectLst/>
        </p:spPr>
        <p:txBody>
          <a:bodyPr vert="horz" wrap="square" lIns="0" tIns="0" rIns="0" bIns="0" numCol="1" anchor="b" anchorCtr="0" compatLnSpc="1">
            <a:prstTxWarp prst="textNoShape">
              <a:avLst/>
            </a:prstTxWarp>
          </a:bodyPr>
          <a:lstStyle>
            <a:lvl1pPr>
              <a:lnSpc>
                <a:spcPct val="95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cs typeface="Segoe UI" charset="0"/>
              </a:defRPr>
            </a:lvl1pPr>
          </a:lstStyle>
          <a:p>
            <a:endParaRPr lang="es-ES"/>
          </a:p>
        </p:txBody>
      </p:sp>
      <p:sp>
        <p:nvSpPr>
          <p:cNvPr id="2060" name="Rectangle 12"/>
          <p:cNvSpPr>
            <a:spLocks noGrp="1" noChangeArrowheads="1"/>
          </p:cNvSpPr>
          <p:nvPr>
            <p:ph type="sldNum"/>
          </p:nvPr>
        </p:nvSpPr>
        <p:spPr bwMode="auto">
          <a:xfrm>
            <a:off x="4278313" y="10156825"/>
            <a:ext cx="3270250" cy="523875"/>
          </a:xfrm>
          <a:prstGeom prst="rect">
            <a:avLst/>
          </a:prstGeom>
          <a:noFill/>
          <a:ln w="9525" cap="flat">
            <a:noFill/>
            <a:round/>
            <a:headEnd/>
            <a:tailEnd/>
          </a:ln>
          <a:effectLst/>
        </p:spPr>
        <p:txBody>
          <a:bodyPr vert="horz" wrap="square" lIns="0" tIns="0" rIns="0" bIns="0" numCol="1" anchor="b" anchorCtr="0" compatLnSpc="1">
            <a:prstTxWarp prst="textNoShape">
              <a:avLst/>
            </a:prstTxWarp>
          </a:bodyPr>
          <a:lstStyle>
            <a:lvl1pPr algn="r">
              <a:lnSpc>
                <a:spcPct val="95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cs typeface="Segoe UI" charset="0"/>
              </a:defRPr>
            </a:lvl1pPr>
          </a:lstStyle>
          <a:p>
            <a:fld id="{B17412F8-3C67-4C08-927A-BAB5AA8E99B4}" type="slidenum">
              <a:rPr lang="es-ES"/>
              <a:pPr/>
              <a:t>‹Nº›</a:t>
            </a:fld>
            <a:endParaRPr lang="es-ES"/>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2"/>
          <p:cNvSpPr>
            <a:spLocks noGrp="1" noChangeArrowheads="1"/>
          </p:cNvSpPr>
          <p:nvPr>
            <p:ph type="sldNum"/>
          </p:nvPr>
        </p:nvSpPr>
        <p:spPr>
          <a:ln/>
        </p:spPr>
        <p:txBody>
          <a:bodyPr/>
          <a:lstStyle/>
          <a:p>
            <a:fld id="{AB4BA59A-964C-46BA-8F60-9AF616455231}" type="slidenum">
              <a:rPr lang="es-ES"/>
              <a:pPr/>
              <a:t>1</a:t>
            </a:fld>
            <a:endParaRPr lang="es-ES"/>
          </a:p>
        </p:txBody>
      </p:sp>
      <p:sp>
        <p:nvSpPr>
          <p:cNvPr id="1024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10242" name="Text Box 2"/>
          <p:cNvSpPr txBox="1">
            <a:spLocks noChangeArrowheads="1"/>
          </p:cNvSpPr>
          <p:nvPr/>
        </p:nvSpPr>
        <p:spPr bwMode="auto">
          <a:xfrm>
            <a:off x="755650" y="5078413"/>
            <a:ext cx="6048375" cy="4811712"/>
          </a:xfrm>
          <a:prstGeom prst="rect">
            <a:avLst/>
          </a:prstGeom>
          <a:noFill/>
          <a:ln w="9525" cap="flat">
            <a:noFill/>
            <a:round/>
            <a:headEnd/>
            <a:tailEnd/>
          </a:ln>
          <a:effectLst/>
        </p:spPr>
        <p:txBody>
          <a:bodyPr wrap="none" anchor="ctr"/>
          <a:lstStyle/>
          <a:p>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2"/>
          <p:cNvSpPr>
            <a:spLocks noGrp="1" noChangeArrowheads="1"/>
          </p:cNvSpPr>
          <p:nvPr>
            <p:ph type="sldNum"/>
          </p:nvPr>
        </p:nvSpPr>
        <p:spPr>
          <a:ln/>
        </p:spPr>
        <p:txBody>
          <a:bodyPr/>
          <a:lstStyle/>
          <a:p>
            <a:fld id="{5328FE58-E0EF-4D88-908B-E24D80846897}" type="slidenum">
              <a:rPr lang="es-ES"/>
              <a:pPr/>
              <a:t>2</a:t>
            </a:fld>
            <a:endParaRPr lang="es-ES"/>
          </a:p>
        </p:txBody>
      </p:sp>
      <p:sp>
        <p:nvSpPr>
          <p:cNvPr id="11265" name="Rectangle 1"/>
          <p:cNvSpPr txBox="1">
            <a:spLocks noGrp="1" noRot="1" noChangeAspect="1" noChangeArrowheads="1"/>
          </p:cNvSpPr>
          <p:nvPr>
            <p:ph type="sldImg"/>
          </p:nvPr>
        </p:nvSpPr>
        <p:spPr bwMode="auto">
          <a:xfrm>
            <a:off x="1106488" y="812800"/>
            <a:ext cx="5343525" cy="4006850"/>
          </a:xfrm>
          <a:prstGeom prst="rect">
            <a:avLst/>
          </a:prstGeom>
          <a:solidFill>
            <a:srgbClr val="FFFFFF"/>
          </a:solidFill>
          <a:ln>
            <a:solidFill>
              <a:srgbClr val="000000"/>
            </a:solidFill>
            <a:miter lim="800000"/>
            <a:headEnd/>
            <a:tailEnd/>
          </a:ln>
        </p:spPr>
      </p:sp>
      <p:sp>
        <p:nvSpPr>
          <p:cNvPr id="11266" name="Text Box 2"/>
          <p:cNvSpPr txBox="1">
            <a:spLocks noChangeArrowheads="1"/>
          </p:cNvSpPr>
          <p:nvPr/>
        </p:nvSpPr>
        <p:spPr bwMode="auto">
          <a:xfrm>
            <a:off x="755650" y="5078413"/>
            <a:ext cx="6046788" cy="4810125"/>
          </a:xfrm>
          <a:prstGeom prst="rect">
            <a:avLst/>
          </a:prstGeom>
          <a:noFill/>
          <a:ln w="9525" cap="flat">
            <a:noFill/>
            <a:round/>
            <a:headEnd/>
            <a:tailEnd/>
          </a:ln>
          <a:effectLst/>
        </p:spPr>
        <p:txBody>
          <a:bodyPr wrap="none" anchor="ctr"/>
          <a:lstStyle/>
          <a:p>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2"/>
          <p:cNvSpPr>
            <a:spLocks noGrp="1" noChangeArrowheads="1"/>
          </p:cNvSpPr>
          <p:nvPr>
            <p:ph type="sldNum"/>
          </p:nvPr>
        </p:nvSpPr>
        <p:spPr>
          <a:ln/>
        </p:spPr>
        <p:txBody>
          <a:bodyPr/>
          <a:lstStyle/>
          <a:p>
            <a:fld id="{DE07083F-F2C5-49A0-AC04-495F00B2185F}" type="slidenum">
              <a:rPr lang="es-ES"/>
              <a:pPr/>
              <a:t>3</a:t>
            </a:fld>
            <a:endParaRPr lang="es-ES"/>
          </a:p>
        </p:txBody>
      </p:sp>
      <p:sp>
        <p:nvSpPr>
          <p:cNvPr id="12289" name="Rectangle 1"/>
          <p:cNvSpPr txBox="1">
            <a:spLocks noGrp="1" noRot="1" noChangeAspect="1" noChangeArrowheads="1"/>
          </p:cNvSpPr>
          <p:nvPr>
            <p:ph type="sldImg"/>
          </p:nvPr>
        </p:nvSpPr>
        <p:spPr bwMode="auto">
          <a:xfrm>
            <a:off x="1106488" y="812800"/>
            <a:ext cx="5343525" cy="4006850"/>
          </a:xfrm>
          <a:prstGeom prst="rect">
            <a:avLst/>
          </a:prstGeom>
          <a:solidFill>
            <a:srgbClr val="FFFFFF"/>
          </a:solidFill>
          <a:ln>
            <a:solidFill>
              <a:srgbClr val="000000"/>
            </a:solidFill>
            <a:miter lim="800000"/>
            <a:headEnd/>
            <a:tailEnd/>
          </a:ln>
        </p:spPr>
      </p:sp>
      <p:sp>
        <p:nvSpPr>
          <p:cNvPr id="12290" name="Text Box 2"/>
          <p:cNvSpPr txBox="1">
            <a:spLocks noChangeArrowheads="1"/>
          </p:cNvSpPr>
          <p:nvPr/>
        </p:nvSpPr>
        <p:spPr bwMode="auto">
          <a:xfrm>
            <a:off x="755650" y="5078413"/>
            <a:ext cx="6046788" cy="4810125"/>
          </a:xfrm>
          <a:prstGeom prst="rect">
            <a:avLst/>
          </a:prstGeom>
          <a:noFill/>
          <a:ln w="9525" cap="flat">
            <a:noFill/>
            <a:round/>
            <a:headEnd/>
            <a:tailEnd/>
          </a:ln>
          <a:effectLst/>
        </p:spPr>
        <p:txBody>
          <a:bodyPr wrap="none" anchor="ctr"/>
          <a:lstStyle/>
          <a:p>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2"/>
          <p:cNvSpPr>
            <a:spLocks noGrp="1" noChangeArrowheads="1"/>
          </p:cNvSpPr>
          <p:nvPr>
            <p:ph type="sldNum"/>
          </p:nvPr>
        </p:nvSpPr>
        <p:spPr>
          <a:ln/>
        </p:spPr>
        <p:txBody>
          <a:bodyPr/>
          <a:lstStyle/>
          <a:p>
            <a:fld id="{42C141C8-5EA5-4948-A8AE-1AED3E47FC3D}" type="slidenum">
              <a:rPr lang="es-ES"/>
              <a:pPr/>
              <a:t>4</a:t>
            </a:fld>
            <a:endParaRPr lang="es-ES"/>
          </a:p>
        </p:txBody>
      </p:sp>
      <p:sp>
        <p:nvSpPr>
          <p:cNvPr id="13313" name="Rectangle 1"/>
          <p:cNvSpPr txBox="1">
            <a:spLocks noGrp="1" noRot="1" noChangeAspect="1" noChangeArrowheads="1"/>
          </p:cNvSpPr>
          <p:nvPr>
            <p:ph type="sldImg"/>
          </p:nvPr>
        </p:nvSpPr>
        <p:spPr bwMode="auto">
          <a:xfrm>
            <a:off x="1106488" y="812800"/>
            <a:ext cx="5343525" cy="4006850"/>
          </a:xfrm>
          <a:prstGeom prst="rect">
            <a:avLst/>
          </a:prstGeom>
          <a:solidFill>
            <a:srgbClr val="FFFFFF"/>
          </a:solidFill>
          <a:ln>
            <a:solidFill>
              <a:srgbClr val="000000"/>
            </a:solidFill>
            <a:miter lim="800000"/>
            <a:headEnd/>
            <a:tailEnd/>
          </a:ln>
        </p:spPr>
      </p:sp>
      <p:sp>
        <p:nvSpPr>
          <p:cNvPr id="13314" name="Text Box 2"/>
          <p:cNvSpPr txBox="1">
            <a:spLocks noChangeArrowheads="1"/>
          </p:cNvSpPr>
          <p:nvPr/>
        </p:nvSpPr>
        <p:spPr bwMode="auto">
          <a:xfrm>
            <a:off x="755650" y="5078413"/>
            <a:ext cx="6046788" cy="4810125"/>
          </a:xfrm>
          <a:prstGeom prst="rect">
            <a:avLst/>
          </a:prstGeom>
          <a:noFill/>
          <a:ln w="9525" cap="flat">
            <a:noFill/>
            <a:round/>
            <a:headEnd/>
            <a:tailEnd/>
          </a:ln>
          <a:effectLst/>
        </p:spPr>
        <p:txBody>
          <a:bodyPr wrap="none" anchor="ctr"/>
          <a:lstStyle/>
          <a:p>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2"/>
          <p:cNvSpPr>
            <a:spLocks noGrp="1" noChangeArrowheads="1"/>
          </p:cNvSpPr>
          <p:nvPr>
            <p:ph type="sldNum"/>
          </p:nvPr>
        </p:nvSpPr>
        <p:spPr>
          <a:ln/>
        </p:spPr>
        <p:txBody>
          <a:bodyPr/>
          <a:lstStyle/>
          <a:p>
            <a:fld id="{31B257A9-FBEC-475E-9E90-E58B6E2F34F5}" type="slidenum">
              <a:rPr lang="es-ES"/>
              <a:pPr/>
              <a:t>5</a:t>
            </a:fld>
            <a:endParaRPr lang="es-ES"/>
          </a:p>
        </p:txBody>
      </p:sp>
      <p:sp>
        <p:nvSpPr>
          <p:cNvPr id="14337" name="Rectangle 1"/>
          <p:cNvSpPr txBox="1">
            <a:spLocks noGrp="1" noRot="1" noChangeAspect="1" noChangeArrowheads="1"/>
          </p:cNvSpPr>
          <p:nvPr>
            <p:ph type="sldImg"/>
          </p:nvPr>
        </p:nvSpPr>
        <p:spPr bwMode="auto">
          <a:xfrm>
            <a:off x="1106488" y="812800"/>
            <a:ext cx="5341937" cy="4005263"/>
          </a:xfrm>
          <a:prstGeom prst="rect">
            <a:avLst/>
          </a:prstGeom>
          <a:solidFill>
            <a:srgbClr val="FFFFFF"/>
          </a:solidFill>
          <a:ln>
            <a:solidFill>
              <a:srgbClr val="000000"/>
            </a:solidFill>
            <a:miter lim="800000"/>
            <a:headEnd/>
            <a:tailEnd/>
          </a:ln>
        </p:spPr>
      </p:sp>
      <p:sp>
        <p:nvSpPr>
          <p:cNvPr id="14338" name="Text Box 2"/>
          <p:cNvSpPr txBox="1">
            <a:spLocks noChangeArrowheads="1"/>
          </p:cNvSpPr>
          <p:nvPr/>
        </p:nvSpPr>
        <p:spPr bwMode="auto">
          <a:xfrm>
            <a:off x="755650" y="5078413"/>
            <a:ext cx="6045200" cy="4808537"/>
          </a:xfrm>
          <a:prstGeom prst="rect">
            <a:avLst/>
          </a:prstGeom>
          <a:noFill/>
          <a:ln w="9525" cap="flat">
            <a:noFill/>
            <a:round/>
            <a:headEnd/>
            <a:tailEnd/>
          </a:ln>
          <a:effectLst/>
        </p:spPr>
        <p:txBody>
          <a:bodyPr wrap="none" anchor="ctr"/>
          <a:lstStyle/>
          <a:p>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2"/>
          <p:cNvSpPr>
            <a:spLocks noGrp="1" noChangeArrowheads="1"/>
          </p:cNvSpPr>
          <p:nvPr>
            <p:ph type="sldNum"/>
          </p:nvPr>
        </p:nvSpPr>
        <p:spPr>
          <a:ln/>
        </p:spPr>
        <p:txBody>
          <a:bodyPr/>
          <a:lstStyle/>
          <a:p>
            <a:fld id="{6FE08820-A367-407F-AD72-AD6C07FE2F98}" type="slidenum">
              <a:rPr lang="es-ES"/>
              <a:pPr/>
              <a:t>6</a:t>
            </a:fld>
            <a:endParaRPr lang="es-ES"/>
          </a:p>
        </p:txBody>
      </p:sp>
      <p:sp>
        <p:nvSpPr>
          <p:cNvPr id="15361" name="Rectangle 1"/>
          <p:cNvSpPr txBox="1">
            <a:spLocks noGrp="1" noRot="1" noChangeAspect="1" noChangeArrowheads="1"/>
          </p:cNvSpPr>
          <p:nvPr>
            <p:ph type="sldImg"/>
          </p:nvPr>
        </p:nvSpPr>
        <p:spPr bwMode="auto">
          <a:xfrm>
            <a:off x="1106488" y="812800"/>
            <a:ext cx="5341937" cy="4005263"/>
          </a:xfrm>
          <a:prstGeom prst="rect">
            <a:avLst/>
          </a:prstGeom>
          <a:solidFill>
            <a:srgbClr val="FFFFFF"/>
          </a:solidFill>
          <a:ln>
            <a:solidFill>
              <a:srgbClr val="000000"/>
            </a:solidFill>
            <a:miter lim="800000"/>
            <a:headEnd/>
            <a:tailEnd/>
          </a:ln>
        </p:spPr>
      </p:sp>
      <p:sp>
        <p:nvSpPr>
          <p:cNvPr id="15362" name="Text Box 2"/>
          <p:cNvSpPr txBox="1">
            <a:spLocks noChangeArrowheads="1"/>
          </p:cNvSpPr>
          <p:nvPr/>
        </p:nvSpPr>
        <p:spPr bwMode="auto">
          <a:xfrm>
            <a:off x="755650" y="5078413"/>
            <a:ext cx="6045200" cy="4808537"/>
          </a:xfrm>
          <a:prstGeom prst="rect">
            <a:avLst/>
          </a:prstGeom>
          <a:noFill/>
          <a:ln w="9525" cap="flat">
            <a:noFill/>
            <a:round/>
            <a:headEnd/>
            <a:tailEnd/>
          </a:ln>
          <a:effectLst/>
        </p:spPr>
        <p:txBody>
          <a:bodyPr wrap="none" anchor="ctr"/>
          <a:lstStyle/>
          <a:p>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2"/>
          <p:cNvSpPr>
            <a:spLocks noGrp="1" noChangeArrowheads="1"/>
          </p:cNvSpPr>
          <p:nvPr>
            <p:ph type="sldNum"/>
          </p:nvPr>
        </p:nvSpPr>
        <p:spPr>
          <a:ln/>
        </p:spPr>
        <p:txBody>
          <a:bodyPr/>
          <a:lstStyle/>
          <a:p>
            <a:fld id="{06EDF541-7F78-45CE-814F-2A38D970F3EC}" type="slidenum">
              <a:rPr lang="es-ES"/>
              <a:pPr/>
              <a:t>7</a:t>
            </a:fld>
            <a:endParaRPr lang="es-ES"/>
          </a:p>
        </p:txBody>
      </p:sp>
      <p:sp>
        <p:nvSpPr>
          <p:cNvPr id="16385" name="Rectangle 1"/>
          <p:cNvSpPr txBox="1">
            <a:spLocks noGrp="1" noRot="1" noChangeAspect="1" noChangeArrowheads="1"/>
          </p:cNvSpPr>
          <p:nvPr>
            <p:ph type="sldImg"/>
          </p:nvPr>
        </p:nvSpPr>
        <p:spPr bwMode="auto">
          <a:xfrm>
            <a:off x="1108075" y="812800"/>
            <a:ext cx="5334000" cy="4000500"/>
          </a:xfrm>
          <a:prstGeom prst="rect">
            <a:avLst/>
          </a:prstGeom>
          <a:solidFill>
            <a:srgbClr val="FFFFFF"/>
          </a:solidFill>
          <a:ln>
            <a:solidFill>
              <a:srgbClr val="000000"/>
            </a:solidFill>
            <a:miter lim="800000"/>
            <a:headEnd/>
            <a:tailEnd/>
          </a:ln>
        </p:spPr>
      </p:sp>
      <p:sp>
        <p:nvSpPr>
          <p:cNvPr id="16386" name="Text Box 2"/>
          <p:cNvSpPr txBox="1">
            <a:spLocks noChangeArrowheads="1"/>
          </p:cNvSpPr>
          <p:nvPr/>
        </p:nvSpPr>
        <p:spPr bwMode="auto">
          <a:xfrm>
            <a:off x="755650" y="5078413"/>
            <a:ext cx="6040438" cy="4803775"/>
          </a:xfrm>
          <a:prstGeom prst="rect">
            <a:avLst/>
          </a:prstGeom>
          <a:noFill/>
          <a:ln w="9525" cap="flat">
            <a:noFill/>
            <a:round/>
            <a:headEnd/>
            <a:tailEnd/>
          </a:ln>
          <a:effectLst/>
        </p:spPr>
        <p:txBody>
          <a:bodyPr wrap="none" anchor="ct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755650" y="2347913"/>
            <a:ext cx="8569325" cy="1620837"/>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3 Marcador de fecha"/>
          <p:cNvSpPr>
            <a:spLocks noGrp="1"/>
          </p:cNvSpPr>
          <p:nvPr>
            <p:ph type="dt" idx="10"/>
          </p:nvPr>
        </p:nvSpPr>
        <p:spPr/>
        <p:txBody>
          <a:bodyPr/>
          <a:lstStyle>
            <a:lvl1pPr>
              <a:defRPr/>
            </a:lvl1pPr>
          </a:lstStyle>
          <a:p>
            <a:endParaRPr lang="es-ES"/>
          </a:p>
        </p:txBody>
      </p:sp>
      <p:sp>
        <p:nvSpPr>
          <p:cNvPr id="5" name="4 Marcador de pie de página"/>
          <p:cNvSpPr>
            <a:spLocks noGrp="1"/>
          </p:cNvSpPr>
          <p:nvPr>
            <p:ph type="ftr" idx="11"/>
          </p:nvPr>
        </p:nvSpPr>
        <p:spPr/>
        <p:txBody>
          <a:bodyPr/>
          <a:lstStyle>
            <a:lvl1pPr>
              <a:defRPr/>
            </a:lvl1pPr>
          </a:lstStyle>
          <a:p>
            <a:endParaRPr lang="es-ES"/>
          </a:p>
        </p:txBody>
      </p:sp>
      <p:sp>
        <p:nvSpPr>
          <p:cNvPr id="6" name="5 Marcador de número de diapositiva"/>
          <p:cNvSpPr>
            <a:spLocks noGrp="1"/>
          </p:cNvSpPr>
          <p:nvPr>
            <p:ph type="sldNum" idx="12"/>
          </p:nvPr>
        </p:nvSpPr>
        <p:spPr/>
        <p:txBody>
          <a:bodyPr/>
          <a:lstStyle>
            <a:lvl1pPr>
              <a:defRPr/>
            </a:lvl1pPr>
          </a:lstStyle>
          <a:p>
            <a:fld id="{A649D706-01E1-4CFA-8616-3A633FB84D6C}" type="slidenum">
              <a:rPr lang="es-ES"/>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idx="10"/>
          </p:nvPr>
        </p:nvSpPr>
        <p:spPr/>
        <p:txBody>
          <a:bodyPr/>
          <a:lstStyle>
            <a:lvl1pPr>
              <a:defRPr/>
            </a:lvl1pPr>
          </a:lstStyle>
          <a:p>
            <a:endParaRPr lang="es-ES"/>
          </a:p>
        </p:txBody>
      </p:sp>
      <p:sp>
        <p:nvSpPr>
          <p:cNvPr id="5" name="4 Marcador de pie de página"/>
          <p:cNvSpPr>
            <a:spLocks noGrp="1"/>
          </p:cNvSpPr>
          <p:nvPr>
            <p:ph type="ftr" idx="11"/>
          </p:nvPr>
        </p:nvSpPr>
        <p:spPr/>
        <p:txBody>
          <a:bodyPr/>
          <a:lstStyle>
            <a:lvl1pPr>
              <a:defRPr/>
            </a:lvl1pPr>
          </a:lstStyle>
          <a:p>
            <a:endParaRPr lang="es-ES"/>
          </a:p>
        </p:txBody>
      </p:sp>
      <p:sp>
        <p:nvSpPr>
          <p:cNvPr id="6" name="5 Marcador de número de diapositiva"/>
          <p:cNvSpPr>
            <a:spLocks noGrp="1"/>
          </p:cNvSpPr>
          <p:nvPr>
            <p:ph type="sldNum" idx="12"/>
          </p:nvPr>
        </p:nvSpPr>
        <p:spPr/>
        <p:txBody>
          <a:bodyPr/>
          <a:lstStyle>
            <a:lvl1pPr>
              <a:defRPr/>
            </a:lvl1pPr>
          </a:lstStyle>
          <a:p>
            <a:fld id="{32E6637C-4B62-4D28-9CFF-E1DE73A4B1A0}"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299325" y="301625"/>
            <a:ext cx="2263775" cy="5840413"/>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503238" y="301625"/>
            <a:ext cx="6643687" cy="584041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idx="10"/>
          </p:nvPr>
        </p:nvSpPr>
        <p:spPr/>
        <p:txBody>
          <a:bodyPr/>
          <a:lstStyle>
            <a:lvl1pPr>
              <a:defRPr/>
            </a:lvl1pPr>
          </a:lstStyle>
          <a:p>
            <a:endParaRPr lang="es-ES"/>
          </a:p>
        </p:txBody>
      </p:sp>
      <p:sp>
        <p:nvSpPr>
          <p:cNvPr id="5" name="4 Marcador de pie de página"/>
          <p:cNvSpPr>
            <a:spLocks noGrp="1"/>
          </p:cNvSpPr>
          <p:nvPr>
            <p:ph type="ftr" idx="11"/>
          </p:nvPr>
        </p:nvSpPr>
        <p:spPr/>
        <p:txBody>
          <a:bodyPr/>
          <a:lstStyle>
            <a:lvl1pPr>
              <a:defRPr/>
            </a:lvl1pPr>
          </a:lstStyle>
          <a:p>
            <a:endParaRPr lang="es-ES"/>
          </a:p>
        </p:txBody>
      </p:sp>
      <p:sp>
        <p:nvSpPr>
          <p:cNvPr id="6" name="5 Marcador de número de diapositiva"/>
          <p:cNvSpPr>
            <a:spLocks noGrp="1"/>
          </p:cNvSpPr>
          <p:nvPr>
            <p:ph type="sldNum" idx="12"/>
          </p:nvPr>
        </p:nvSpPr>
        <p:spPr/>
        <p:txBody>
          <a:bodyPr/>
          <a:lstStyle>
            <a:lvl1pPr>
              <a:defRPr/>
            </a:lvl1pPr>
          </a:lstStyle>
          <a:p>
            <a:fld id="{8A37E123-74A0-456D-9F25-E2D527DF9D90}" type="slidenum">
              <a:rPr lang="es-ES"/>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Diseño personalizado">
    <p:spTree>
      <p:nvGrpSpPr>
        <p:cNvPr id="1" name=""/>
        <p:cNvGrpSpPr/>
        <p:nvPr/>
      </p:nvGrpSpPr>
      <p:grpSpPr>
        <a:xfrm>
          <a:off x="0" y="0"/>
          <a:ext cx="0" cy="0"/>
          <a:chOff x="0" y="0"/>
          <a:chExt cx="0" cy="0"/>
        </a:xfrm>
      </p:grpSpPr>
      <p:sp>
        <p:nvSpPr>
          <p:cNvPr id="2" name="1 Título"/>
          <p:cNvSpPr>
            <a:spLocks noGrp="1"/>
          </p:cNvSpPr>
          <p:nvPr>
            <p:ph type="title"/>
          </p:nvPr>
        </p:nvSpPr>
        <p:spPr>
          <a:xfrm>
            <a:off x="503238" y="301625"/>
            <a:ext cx="9059862" cy="1250950"/>
          </a:xfrm>
        </p:spPr>
        <p:txBody>
          <a:bodyPr/>
          <a:lstStyle/>
          <a:p>
            <a:r>
              <a:rPr lang="es-ES" smtClean="0"/>
              <a:t>Haga clic para modificar el estilo de título del patrón</a:t>
            </a:r>
            <a:endParaRPr lang="es-ES"/>
          </a:p>
        </p:txBody>
      </p:sp>
      <p:sp>
        <p:nvSpPr>
          <p:cNvPr id="3" name="2 Marcador de fecha"/>
          <p:cNvSpPr>
            <a:spLocks noGrp="1"/>
          </p:cNvSpPr>
          <p:nvPr>
            <p:ph type="dt" idx="10"/>
          </p:nvPr>
        </p:nvSpPr>
        <p:spPr>
          <a:xfrm>
            <a:off x="503238" y="6886575"/>
            <a:ext cx="2336800" cy="509588"/>
          </a:xfrm>
        </p:spPr>
        <p:txBody>
          <a:bodyPr/>
          <a:lstStyle>
            <a:lvl1pPr>
              <a:defRPr/>
            </a:lvl1pPr>
          </a:lstStyle>
          <a:p>
            <a:endParaRPr lang="es-ES"/>
          </a:p>
        </p:txBody>
      </p:sp>
      <p:sp>
        <p:nvSpPr>
          <p:cNvPr id="4" name="3 Marcador de pie de página"/>
          <p:cNvSpPr>
            <a:spLocks noGrp="1"/>
          </p:cNvSpPr>
          <p:nvPr>
            <p:ph type="ftr" idx="11"/>
          </p:nvPr>
        </p:nvSpPr>
        <p:spPr>
          <a:xfrm>
            <a:off x="3448050" y="6886575"/>
            <a:ext cx="3184525" cy="509588"/>
          </a:xfrm>
        </p:spPr>
        <p:txBody>
          <a:bodyPr/>
          <a:lstStyle>
            <a:lvl1pPr>
              <a:defRPr/>
            </a:lvl1pPr>
          </a:lstStyle>
          <a:p>
            <a:endParaRPr lang="es-ES"/>
          </a:p>
        </p:txBody>
      </p:sp>
      <p:sp>
        <p:nvSpPr>
          <p:cNvPr id="5" name="4 Marcador de número de diapositiva"/>
          <p:cNvSpPr>
            <a:spLocks noGrp="1"/>
          </p:cNvSpPr>
          <p:nvPr>
            <p:ph type="sldNum" idx="12"/>
          </p:nvPr>
        </p:nvSpPr>
        <p:spPr>
          <a:xfrm>
            <a:off x="7227888" y="6886575"/>
            <a:ext cx="2336800" cy="509588"/>
          </a:xfrm>
        </p:spPr>
        <p:txBody>
          <a:bodyPr/>
          <a:lstStyle>
            <a:lvl1pPr>
              <a:defRPr/>
            </a:lvl1pPr>
          </a:lstStyle>
          <a:p>
            <a:fld id="{68FC8DD3-CAB9-456D-BF64-1C32AA02F69A}"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idx="10"/>
          </p:nvPr>
        </p:nvSpPr>
        <p:spPr/>
        <p:txBody>
          <a:bodyPr/>
          <a:lstStyle>
            <a:lvl1pPr>
              <a:defRPr/>
            </a:lvl1pPr>
          </a:lstStyle>
          <a:p>
            <a:endParaRPr lang="es-ES"/>
          </a:p>
        </p:txBody>
      </p:sp>
      <p:sp>
        <p:nvSpPr>
          <p:cNvPr id="5" name="4 Marcador de pie de página"/>
          <p:cNvSpPr>
            <a:spLocks noGrp="1"/>
          </p:cNvSpPr>
          <p:nvPr>
            <p:ph type="ftr" idx="11"/>
          </p:nvPr>
        </p:nvSpPr>
        <p:spPr/>
        <p:txBody>
          <a:bodyPr/>
          <a:lstStyle>
            <a:lvl1pPr>
              <a:defRPr/>
            </a:lvl1pPr>
          </a:lstStyle>
          <a:p>
            <a:endParaRPr lang="es-ES"/>
          </a:p>
        </p:txBody>
      </p:sp>
      <p:sp>
        <p:nvSpPr>
          <p:cNvPr id="6" name="5 Marcador de número de diapositiva"/>
          <p:cNvSpPr>
            <a:spLocks noGrp="1"/>
          </p:cNvSpPr>
          <p:nvPr>
            <p:ph type="sldNum" idx="12"/>
          </p:nvPr>
        </p:nvSpPr>
        <p:spPr/>
        <p:txBody>
          <a:bodyPr/>
          <a:lstStyle>
            <a:lvl1pPr>
              <a:defRPr/>
            </a:lvl1pPr>
          </a:lstStyle>
          <a:p>
            <a:fld id="{C43570C2-F3A6-4451-B233-25F1E0930223}"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96925" y="4857750"/>
            <a:ext cx="8567738" cy="15017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idx="10"/>
          </p:nvPr>
        </p:nvSpPr>
        <p:spPr/>
        <p:txBody>
          <a:bodyPr/>
          <a:lstStyle>
            <a:lvl1pPr>
              <a:defRPr/>
            </a:lvl1pPr>
          </a:lstStyle>
          <a:p>
            <a:endParaRPr lang="es-ES"/>
          </a:p>
        </p:txBody>
      </p:sp>
      <p:sp>
        <p:nvSpPr>
          <p:cNvPr id="5" name="4 Marcador de pie de página"/>
          <p:cNvSpPr>
            <a:spLocks noGrp="1"/>
          </p:cNvSpPr>
          <p:nvPr>
            <p:ph type="ftr" idx="11"/>
          </p:nvPr>
        </p:nvSpPr>
        <p:spPr/>
        <p:txBody>
          <a:bodyPr/>
          <a:lstStyle>
            <a:lvl1pPr>
              <a:defRPr/>
            </a:lvl1pPr>
          </a:lstStyle>
          <a:p>
            <a:endParaRPr lang="es-ES"/>
          </a:p>
        </p:txBody>
      </p:sp>
      <p:sp>
        <p:nvSpPr>
          <p:cNvPr id="6" name="5 Marcador de número de diapositiva"/>
          <p:cNvSpPr>
            <a:spLocks noGrp="1"/>
          </p:cNvSpPr>
          <p:nvPr>
            <p:ph type="sldNum" idx="12"/>
          </p:nvPr>
        </p:nvSpPr>
        <p:spPr/>
        <p:txBody>
          <a:bodyPr/>
          <a:lstStyle>
            <a:lvl1pPr>
              <a:defRPr/>
            </a:lvl1pPr>
          </a:lstStyle>
          <a:p>
            <a:fld id="{FBD6DD35-6773-482F-98A5-E806081B68B2}"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503238" y="1768475"/>
            <a:ext cx="4452937"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5108575" y="1768475"/>
            <a:ext cx="4454525"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idx="10"/>
          </p:nvPr>
        </p:nvSpPr>
        <p:spPr/>
        <p:txBody>
          <a:bodyPr/>
          <a:lstStyle>
            <a:lvl1pPr>
              <a:defRPr/>
            </a:lvl1pPr>
          </a:lstStyle>
          <a:p>
            <a:endParaRPr lang="es-ES"/>
          </a:p>
        </p:txBody>
      </p:sp>
      <p:sp>
        <p:nvSpPr>
          <p:cNvPr id="6" name="5 Marcador de pie de página"/>
          <p:cNvSpPr>
            <a:spLocks noGrp="1"/>
          </p:cNvSpPr>
          <p:nvPr>
            <p:ph type="ftr" idx="11"/>
          </p:nvPr>
        </p:nvSpPr>
        <p:spPr/>
        <p:txBody>
          <a:bodyPr/>
          <a:lstStyle>
            <a:lvl1pPr>
              <a:defRPr/>
            </a:lvl1pPr>
          </a:lstStyle>
          <a:p>
            <a:endParaRPr lang="es-ES"/>
          </a:p>
        </p:txBody>
      </p:sp>
      <p:sp>
        <p:nvSpPr>
          <p:cNvPr id="7" name="6 Marcador de número de diapositiva"/>
          <p:cNvSpPr>
            <a:spLocks noGrp="1"/>
          </p:cNvSpPr>
          <p:nvPr>
            <p:ph type="sldNum" idx="12"/>
          </p:nvPr>
        </p:nvSpPr>
        <p:spPr/>
        <p:txBody>
          <a:bodyPr/>
          <a:lstStyle>
            <a:lvl1pPr>
              <a:defRPr/>
            </a:lvl1pPr>
          </a:lstStyle>
          <a:p>
            <a:fld id="{4B5BF580-EB51-4416-9AC1-D511F091FB71}"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idx="10"/>
          </p:nvPr>
        </p:nvSpPr>
        <p:spPr/>
        <p:txBody>
          <a:bodyPr/>
          <a:lstStyle>
            <a:lvl1pPr>
              <a:defRPr/>
            </a:lvl1pPr>
          </a:lstStyle>
          <a:p>
            <a:endParaRPr lang="es-ES"/>
          </a:p>
        </p:txBody>
      </p:sp>
      <p:sp>
        <p:nvSpPr>
          <p:cNvPr id="8" name="7 Marcador de pie de página"/>
          <p:cNvSpPr>
            <a:spLocks noGrp="1"/>
          </p:cNvSpPr>
          <p:nvPr>
            <p:ph type="ftr" idx="11"/>
          </p:nvPr>
        </p:nvSpPr>
        <p:spPr/>
        <p:txBody>
          <a:bodyPr/>
          <a:lstStyle>
            <a:lvl1pPr>
              <a:defRPr/>
            </a:lvl1pPr>
          </a:lstStyle>
          <a:p>
            <a:endParaRPr lang="es-ES"/>
          </a:p>
        </p:txBody>
      </p:sp>
      <p:sp>
        <p:nvSpPr>
          <p:cNvPr id="9" name="8 Marcador de número de diapositiva"/>
          <p:cNvSpPr>
            <a:spLocks noGrp="1"/>
          </p:cNvSpPr>
          <p:nvPr>
            <p:ph type="sldNum" idx="12"/>
          </p:nvPr>
        </p:nvSpPr>
        <p:spPr/>
        <p:txBody>
          <a:bodyPr/>
          <a:lstStyle>
            <a:lvl1pPr>
              <a:defRPr/>
            </a:lvl1pPr>
          </a:lstStyle>
          <a:p>
            <a:fld id="{BCB8FBBA-B5E9-4B08-B61C-72415127B078}"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idx="10"/>
          </p:nvPr>
        </p:nvSpPr>
        <p:spPr/>
        <p:txBody>
          <a:bodyPr/>
          <a:lstStyle>
            <a:lvl1pPr>
              <a:defRPr/>
            </a:lvl1pPr>
          </a:lstStyle>
          <a:p>
            <a:endParaRPr lang="es-ES"/>
          </a:p>
        </p:txBody>
      </p:sp>
      <p:sp>
        <p:nvSpPr>
          <p:cNvPr id="4" name="3 Marcador de pie de página"/>
          <p:cNvSpPr>
            <a:spLocks noGrp="1"/>
          </p:cNvSpPr>
          <p:nvPr>
            <p:ph type="ftr" idx="11"/>
          </p:nvPr>
        </p:nvSpPr>
        <p:spPr/>
        <p:txBody>
          <a:bodyPr/>
          <a:lstStyle>
            <a:lvl1pPr>
              <a:defRPr/>
            </a:lvl1pPr>
          </a:lstStyle>
          <a:p>
            <a:endParaRPr lang="es-ES"/>
          </a:p>
        </p:txBody>
      </p:sp>
      <p:sp>
        <p:nvSpPr>
          <p:cNvPr id="5" name="4 Marcador de número de diapositiva"/>
          <p:cNvSpPr>
            <a:spLocks noGrp="1"/>
          </p:cNvSpPr>
          <p:nvPr>
            <p:ph type="sldNum" idx="12"/>
          </p:nvPr>
        </p:nvSpPr>
        <p:spPr/>
        <p:txBody>
          <a:bodyPr/>
          <a:lstStyle>
            <a:lvl1pPr>
              <a:defRPr/>
            </a:lvl1pPr>
          </a:lstStyle>
          <a:p>
            <a:fld id="{A1C97CAA-C6F6-4125-8E10-E7F23ED58330}"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idx="10"/>
          </p:nvPr>
        </p:nvSpPr>
        <p:spPr/>
        <p:txBody>
          <a:bodyPr/>
          <a:lstStyle>
            <a:lvl1pPr>
              <a:defRPr/>
            </a:lvl1pPr>
          </a:lstStyle>
          <a:p>
            <a:endParaRPr lang="es-ES"/>
          </a:p>
        </p:txBody>
      </p:sp>
      <p:sp>
        <p:nvSpPr>
          <p:cNvPr id="3" name="2 Marcador de pie de página"/>
          <p:cNvSpPr>
            <a:spLocks noGrp="1"/>
          </p:cNvSpPr>
          <p:nvPr>
            <p:ph type="ftr" idx="11"/>
          </p:nvPr>
        </p:nvSpPr>
        <p:spPr/>
        <p:txBody>
          <a:bodyPr/>
          <a:lstStyle>
            <a:lvl1pPr>
              <a:defRPr/>
            </a:lvl1pPr>
          </a:lstStyle>
          <a:p>
            <a:endParaRPr lang="es-ES"/>
          </a:p>
        </p:txBody>
      </p:sp>
      <p:sp>
        <p:nvSpPr>
          <p:cNvPr id="4" name="3 Marcador de número de diapositiva"/>
          <p:cNvSpPr>
            <a:spLocks noGrp="1"/>
          </p:cNvSpPr>
          <p:nvPr>
            <p:ph type="sldNum" idx="12"/>
          </p:nvPr>
        </p:nvSpPr>
        <p:spPr/>
        <p:txBody>
          <a:bodyPr/>
          <a:lstStyle>
            <a:lvl1pPr>
              <a:defRPr/>
            </a:lvl1pPr>
          </a:lstStyle>
          <a:p>
            <a:fld id="{64B5F64A-7E3A-4500-917D-8F78A76BCCD8}"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1625"/>
            <a:ext cx="3316288" cy="1279525"/>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idx="10"/>
          </p:nvPr>
        </p:nvSpPr>
        <p:spPr/>
        <p:txBody>
          <a:bodyPr/>
          <a:lstStyle>
            <a:lvl1pPr>
              <a:defRPr/>
            </a:lvl1pPr>
          </a:lstStyle>
          <a:p>
            <a:endParaRPr lang="es-ES"/>
          </a:p>
        </p:txBody>
      </p:sp>
      <p:sp>
        <p:nvSpPr>
          <p:cNvPr id="6" name="5 Marcador de pie de página"/>
          <p:cNvSpPr>
            <a:spLocks noGrp="1"/>
          </p:cNvSpPr>
          <p:nvPr>
            <p:ph type="ftr" idx="11"/>
          </p:nvPr>
        </p:nvSpPr>
        <p:spPr/>
        <p:txBody>
          <a:bodyPr/>
          <a:lstStyle>
            <a:lvl1pPr>
              <a:defRPr/>
            </a:lvl1pPr>
          </a:lstStyle>
          <a:p>
            <a:endParaRPr lang="es-ES"/>
          </a:p>
        </p:txBody>
      </p:sp>
      <p:sp>
        <p:nvSpPr>
          <p:cNvPr id="7" name="6 Marcador de número de diapositiva"/>
          <p:cNvSpPr>
            <a:spLocks noGrp="1"/>
          </p:cNvSpPr>
          <p:nvPr>
            <p:ph type="sldNum" idx="12"/>
          </p:nvPr>
        </p:nvSpPr>
        <p:spPr/>
        <p:txBody>
          <a:bodyPr/>
          <a:lstStyle>
            <a:lvl1pPr>
              <a:defRPr/>
            </a:lvl1pPr>
          </a:lstStyle>
          <a:p>
            <a:fld id="{361BC8CA-F12B-48CE-B757-1BD8047D6733}"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976438" y="5291138"/>
            <a:ext cx="6048375" cy="625475"/>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ES"/>
          </a:p>
        </p:txBody>
      </p:sp>
      <p:sp>
        <p:nvSpPr>
          <p:cNvPr id="4" name="3 Marcador de texto"/>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idx="10"/>
          </p:nvPr>
        </p:nvSpPr>
        <p:spPr/>
        <p:txBody>
          <a:bodyPr/>
          <a:lstStyle>
            <a:lvl1pPr>
              <a:defRPr/>
            </a:lvl1pPr>
          </a:lstStyle>
          <a:p>
            <a:endParaRPr lang="es-ES"/>
          </a:p>
        </p:txBody>
      </p:sp>
      <p:sp>
        <p:nvSpPr>
          <p:cNvPr id="6" name="5 Marcador de pie de página"/>
          <p:cNvSpPr>
            <a:spLocks noGrp="1"/>
          </p:cNvSpPr>
          <p:nvPr>
            <p:ph type="ftr" idx="11"/>
          </p:nvPr>
        </p:nvSpPr>
        <p:spPr/>
        <p:txBody>
          <a:bodyPr/>
          <a:lstStyle>
            <a:lvl1pPr>
              <a:defRPr/>
            </a:lvl1pPr>
          </a:lstStyle>
          <a:p>
            <a:endParaRPr lang="es-ES"/>
          </a:p>
        </p:txBody>
      </p:sp>
      <p:sp>
        <p:nvSpPr>
          <p:cNvPr id="7" name="6 Marcador de número de diapositiva"/>
          <p:cNvSpPr>
            <a:spLocks noGrp="1"/>
          </p:cNvSpPr>
          <p:nvPr>
            <p:ph type="sldNum" idx="12"/>
          </p:nvPr>
        </p:nvSpPr>
        <p:spPr/>
        <p:txBody>
          <a:bodyPr/>
          <a:lstStyle>
            <a:lvl1pPr>
              <a:defRPr/>
            </a:lvl1pPr>
          </a:lstStyle>
          <a:p>
            <a:fld id="{C3798DFA-C4E0-413F-B795-5969BACCCF50}"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03238" y="301625"/>
            <a:ext cx="9059862" cy="1250950"/>
          </a:xfrm>
          <a:prstGeom prst="rect">
            <a:avLst/>
          </a:prstGeom>
          <a:noFill/>
          <a:ln w="9525" cap="flat">
            <a:noFill/>
            <a:round/>
            <a:headEnd/>
            <a:tailEnd/>
          </a:ln>
          <a:effectLst/>
        </p:spPr>
        <p:txBody>
          <a:bodyPr vert="horz" wrap="square" lIns="0" tIns="0" rIns="0" bIns="0" numCol="1" anchor="ctr" anchorCtr="0" compatLnSpc="1">
            <a:prstTxWarp prst="textNoShape">
              <a:avLst/>
            </a:prstTxWarp>
          </a:bodyPr>
          <a:lstStyle/>
          <a:p>
            <a:pPr lvl="0"/>
            <a:r>
              <a:rPr lang="en-GB" smtClean="0"/>
              <a:t>Pulse para editar el formato del texto de título</a:t>
            </a:r>
          </a:p>
        </p:txBody>
      </p:sp>
      <p:sp>
        <p:nvSpPr>
          <p:cNvPr id="1026" name="Rectangle 2"/>
          <p:cNvSpPr>
            <a:spLocks noGrp="1" noChangeArrowheads="1"/>
          </p:cNvSpPr>
          <p:nvPr>
            <p:ph type="body" idx="1"/>
          </p:nvPr>
        </p:nvSpPr>
        <p:spPr bwMode="auto">
          <a:xfrm>
            <a:off x="503238" y="1768475"/>
            <a:ext cx="9059862" cy="4373563"/>
          </a:xfrm>
          <a:prstGeom prst="rect">
            <a:avLst/>
          </a:prstGeom>
          <a:noFill/>
          <a:ln w="9525" cap="flat">
            <a:noFill/>
            <a:round/>
            <a:headEnd/>
            <a:tailEnd/>
          </a:ln>
          <a:effectLst/>
        </p:spPr>
        <p:txBody>
          <a:bodyPr vert="horz" wrap="square" lIns="0" tIns="28440" rIns="0" bIns="0" numCol="1" anchor="t" anchorCtr="0" compatLnSpc="1">
            <a:prstTxWarp prst="textNoShape">
              <a:avLst/>
            </a:prstTxWarp>
          </a:bodyPr>
          <a:lstStyle/>
          <a:p>
            <a:pPr lvl="0"/>
            <a:r>
              <a:rPr lang="en-GB" smtClean="0"/>
              <a:t>Pulse para editar el formato de esquema del texto</a:t>
            </a:r>
          </a:p>
          <a:p>
            <a:pPr lvl="1"/>
            <a:r>
              <a:rPr lang="en-GB" smtClean="0"/>
              <a:t>Segundo nivel del esquema</a:t>
            </a:r>
          </a:p>
          <a:p>
            <a:pPr lvl="2"/>
            <a:r>
              <a:rPr lang="en-GB" smtClean="0"/>
              <a:t>Tercer nivel del esquema</a:t>
            </a:r>
          </a:p>
          <a:p>
            <a:pPr lvl="3"/>
            <a:r>
              <a:rPr lang="en-GB" smtClean="0"/>
              <a:t>Cuarto nivel del esquema</a:t>
            </a:r>
          </a:p>
          <a:p>
            <a:pPr lvl="4"/>
            <a:r>
              <a:rPr lang="en-GB" smtClean="0"/>
              <a:t>Quinto nivel del esquema</a:t>
            </a:r>
          </a:p>
          <a:p>
            <a:pPr lvl="4"/>
            <a:r>
              <a:rPr lang="en-GB" smtClean="0"/>
              <a:t>Sexto nivel del esquema</a:t>
            </a:r>
          </a:p>
          <a:p>
            <a:pPr lvl="4"/>
            <a:r>
              <a:rPr lang="en-GB" smtClean="0"/>
              <a:t>Séptimo nivel del esquema</a:t>
            </a:r>
          </a:p>
        </p:txBody>
      </p:sp>
      <p:sp>
        <p:nvSpPr>
          <p:cNvPr id="1027" name="Rectangle 3"/>
          <p:cNvSpPr>
            <a:spLocks noGrp="1" noChangeArrowheads="1"/>
          </p:cNvSpPr>
          <p:nvPr>
            <p:ph type="dt"/>
          </p:nvPr>
        </p:nvSpPr>
        <p:spPr bwMode="auto">
          <a:xfrm>
            <a:off x="503238" y="6886575"/>
            <a:ext cx="2336800" cy="509588"/>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endParaRPr lang="es-ES"/>
          </a:p>
        </p:txBody>
      </p:sp>
      <p:sp>
        <p:nvSpPr>
          <p:cNvPr id="1028" name="Rectangle 4"/>
          <p:cNvSpPr>
            <a:spLocks noGrp="1" noChangeArrowheads="1"/>
          </p:cNvSpPr>
          <p:nvPr>
            <p:ph type="ftr"/>
          </p:nvPr>
        </p:nvSpPr>
        <p:spPr bwMode="auto">
          <a:xfrm>
            <a:off x="3448050" y="6886575"/>
            <a:ext cx="3184525" cy="509588"/>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endParaRPr lang="es-ES"/>
          </a:p>
        </p:txBody>
      </p:sp>
      <p:sp>
        <p:nvSpPr>
          <p:cNvPr id="1029" name="Rectangle 5"/>
          <p:cNvSpPr>
            <a:spLocks noGrp="1" noChangeArrowheads="1"/>
          </p:cNvSpPr>
          <p:nvPr>
            <p:ph type="sldNum"/>
          </p:nvPr>
        </p:nvSpPr>
        <p:spPr bwMode="auto">
          <a:xfrm>
            <a:off x="7227888" y="6886575"/>
            <a:ext cx="2336800" cy="509588"/>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fld id="{BDFE42BE-E3C0-4031-810E-A45BDB40EAC8}"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eaLnBrk="1" fontAlgn="base" hangingPunct="1">
        <a:lnSpc>
          <a:spcPct val="93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49263" rtl="0" eaLnBrk="1" fontAlgn="base" hangingPunct="1">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2pPr>
      <a:lvl3pPr marL="1143000" indent="-228600" algn="ctr" defTabSz="449263" rtl="0" eaLnBrk="1" fontAlgn="base" hangingPunct="1">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3pPr>
      <a:lvl4pPr marL="1600200" indent="-228600" algn="ctr" defTabSz="449263" rtl="0" eaLnBrk="1" fontAlgn="base" hangingPunct="1">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4pPr>
      <a:lvl5pPr marL="2057400" indent="-228600" algn="ctr" defTabSz="449263" rtl="0" eaLnBrk="1" fontAlgn="base" hangingPunct="1">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5pPr>
      <a:lvl6pPr marL="2514600" indent="-228600" algn="ctr" defTabSz="449263" rtl="0" eaLnBrk="1" fontAlgn="base" hangingPunct="1">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6pPr>
      <a:lvl7pPr marL="2971800" indent="-228600" algn="ctr" defTabSz="449263" rtl="0" eaLnBrk="1" fontAlgn="base" hangingPunct="1">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7pPr>
      <a:lvl8pPr marL="3429000" indent="-228600" algn="ctr" defTabSz="449263" rtl="0" eaLnBrk="1" fontAlgn="base" hangingPunct="1">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8pPr>
      <a:lvl9pPr marL="3886200" indent="-228600" algn="ctr" defTabSz="449263" rtl="0" eaLnBrk="1" fontAlgn="base" hangingPunct="1">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9pPr>
    </p:titleStyle>
    <p:bodyStyle>
      <a:lvl1pPr marL="342900" indent="-342900" algn="l" defTabSz="449263" rtl="0" eaLnBrk="1" fontAlgn="base" hangingPunct="1">
        <a:lnSpc>
          <a:spcPct val="93000"/>
        </a:lnSpc>
        <a:spcBef>
          <a:spcPts val="1425"/>
        </a:spcBef>
        <a:spcAft>
          <a:spcPct val="0"/>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eaLnBrk="1" fontAlgn="base" hangingPunct="1">
        <a:lnSpc>
          <a:spcPct val="93000"/>
        </a:lnSpc>
        <a:spcBef>
          <a:spcPts val="1138"/>
        </a:spcBef>
        <a:spcAft>
          <a:spcPct val="0"/>
        </a:spcAft>
        <a:buClr>
          <a:srgbClr val="000000"/>
        </a:buClr>
        <a:buSzPct val="100000"/>
        <a:buFont typeface="Times New Roman" pitchFamily="16" charset="0"/>
        <a:defRPr sz="2800">
          <a:solidFill>
            <a:srgbClr val="000000"/>
          </a:solidFill>
          <a:latin typeface="+mn-lt"/>
          <a:ea typeface="+mn-ea"/>
        </a:defRPr>
      </a:lvl2pPr>
      <a:lvl3pPr marL="1143000" indent="-228600" algn="l" defTabSz="449263" rtl="0" eaLnBrk="1" fontAlgn="base" hangingPunct="1">
        <a:lnSpc>
          <a:spcPct val="93000"/>
        </a:lnSpc>
        <a:spcBef>
          <a:spcPts val="850"/>
        </a:spcBef>
        <a:spcAft>
          <a:spcPct val="0"/>
        </a:spcAft>
        <a:buClr>
          <a:srgbClr val="000000"/>
        </a:buClr>
        <a:buSzPct val="100000"/>
        <a:buFont typeface="Times New Roman" pitchFamily="16" charset="0"/>
        <a:defRPr sz="2400">
          <a:solidFill>
            <a:srgbClr val="000000"/>
          </a:solidFill>
          <a:latin typeface="+mn-lt"/>
          <a:ea typeface="+mn-ea"/>
        </a:defRPr>
      </a:lvl3pPr>
      <a:lvl4pPr marL="1600200" indent="-228600" algn="l" defTabSz="449263" rtl="0" eaLnBrk="1" fontAlgn="base" hangingPunct="1">
        <a:lnSpc>
          <a:spcPct val="93000"/>
        </a:lnSpc>
        <a:spcBef>
          <a:spcPts val="575"/>
        </a:spcBef>
        <a:spcAft>
          <a:spcPct val="0"/>
        </a:spcAft>
        <a:buClr>
          <a:srgbClr val="000000"/>
        </a:buClr>
        <a:buSzPct val="100000"/>
        <a:buFont typeface="Times New Roman" pitchFamily="16" charset="0"/>
        <a:defRPr sz="2000">
          <a:solidFill>
            <a:srgbClr val="000000"/>
          </a:solidFill>
          <a:latin typeface="+mn-lt"/>
          <a:ea typeface="+mn-ea"/>
        </a:defRPr>
      </a:lvl4pPr>
      <a:lvl5pPr marL="2057400" indent="-228600" algn="l" defTabSz="449263" rtl="0" eaLnBrk="1" fontAlgn="base" hangingPunct="1">
        <a:lnSpc>
          <a:spcPct val="93000"/>
        </a:lnSpc>
        <a:spcBef>
          <a:spcPts val="288"/>
        </a:spcBef>
        <a:spcAft>
          <a:spcPct val="0"/>
        </a:spcAft>
        <a:buClr>
          <a:srgbClr val="000000"/>
        </a:buClr>
        <a:buSzPct val="100000"/>
        <a:buFont typeface="Times New Roman" pitchFamily="16" charset="0"/>
        <a:defRPr sz="2000">
          <a:solidFill>
            <a:srgbClr val="000000"/>
          </a:solidFill>
          <a:latin typeface="+mn-lt"/>
          <a:ea typeface="+mn-ea"/>
        </a:defRPr>
      </a:lvl5pPr>
      <a:lvl6pPr marL="2514600" indent="-228600" algn="l" defTabSz="449263" rtl="0" eaLnBrk="1" fontAlgn="base" hangingPunct="1">
        <a:lnSpc>
          <a:spcPct val="93000"/>
        </a:lnSpc>
        <a:spcBef>
          <a:spcPts val="288"/>
        </a:spcBef>
        <a:spcAft>
          <a:spcPct val="0"/>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eaLnBrk="1" fontAlgn="base" hangingPunct="1">
        <a:lnSpc>
          <a:spcPct val="93000"/>
        </a:lnSpc>
        <a:spcBef>
          <a:spcPts val="288"/>
        </a:spcBef>
        <a:spcAft>
          <a:spcPct val="0"/>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eaLnBrk="1" fontAlgn="base" hangingPunct="1">
        <a:lnSpc>
          <a:spcPct val="93000"/>
        </a:lnSpc>
        <a:spcBef>
          <a:spcPts val="288"/>
        </a:spcBef>
        <a:spcAft>
          <a:spcPct val="0"/>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eaLnBrk="1" fontAlgn="base" hangingPunct="1">
        <a:lnSpc>
          <a:spcPct val="93000"/>
        </a:lnSpc>
        <a:spcBef>
          <a:spcPts val="288"/>
        </a:spcBef>
        <a:spcAft>
          <a:spcPct val="0"/>
        </a:spcAft>
        <a:buClr>
          <a:srgbClr val="000000"/>
        </a:buClr>
        <a:buSzPct val="100000"/>
        <a:buFont typeface="Times New Roman" pitchFamily="16" charset="0"/>
        <a:defRPr sz="2000">
          <a:solidFill>
            <a:srgbClr val="000000"/>
          </a:solidFill>
          <a:latin typeface="+mn-lt"/>
          <a:ea typeface="+mn-ea"/>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youtu.be/vy2UENSgZ6A"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503238" y="301625"/>
            <a:ext cx="9069387" cy="1260475"/>
          </a:xfrm>
          <a:ln/>
        </p:spPr>
        <p:txBody>
          <a:bodyPr tIns="4788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es-ES" sz="5400" b="1">
                <a:solidFill>
                  <a:srgbClr val="00CC00"/>
                </a:solidFill>
                <a:effectLst>
                  <a:outerShdw blurRad="38100" dist="38100" dir="2700000" algn="tl">
                    <a:srgbClr val="C0C0C0"/>
                  </a:outerShdw>
                </a:effectLst>
              </a:rPr>
              <a:t>RAIN FOREST</a:t>
            </a:r>
          </a:p>
        </p:txBody>
      </p:sp>
      <p:sp>
        <p:nvSpPr>
          <p:cNvPr id="3074" name="Rectangle 2"/>
          <p:cNvSpPr>
            <a:spLocks noGrp="1" noChangeArrowheads="1"/>
          </p:cNvSpPr>
          <p:nvPr>
            <p:ph type="body" idx="1"/>
          </p:nvPr>
        </p:nvSpPr>
        <p:spPr>
          <a:xfrm>
            <a:off x="503238" y="1768475"/>
            <a:ext cx="9069387" cy="2090738"/>
          </a:xfrm>
          <a:ln/>
        </p:spPr>
        <p:txBody>
          <a:bodyPr/>
          <a:lstStyle/>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es-ES" sz="2400" dirty="0"/>
              <a:t>Tropical rain </a:t>
            </a:r>
            <a:r>
              <a:rPr lang="es-ES" sz="2400" dirty="0" err="1"/>
              <a:t>forests</a:t>
            </a:r>
            <a:r>
              <a:rPr lang="es-ES" sz="2400" dirty="0"/>
              <a:t> are home </a:t>
            </a:r>
            <a:r>
              <a:rPr lang="es-ES" sz="2400" dirty="0" err="1"/>
              <a:t>to</a:t>
            </a:r>
            <a:r>
              <a:rPr lang="es-ES" sz="2400" dirty="0"/>
              <a:t> </a:t>
            </a:r>
            <a:r>
              <a:rPr lang="es-ES" sz="2400" dirty="0" err="1"/>
              <a:t>some</a:t>
            </a:r>
            <a:r>
              <a:rPr lang="es-ES" sz="2400" dirty="0"/>
              <a:t> of </a:t>
            </a:r>
            <a:r>
              <a:rPr lang="es-ES" sz="2400" dirty="0" err="1"/>
              <a:t>the</a:t>
            </a:r>
            <a:r>
              <a:rPr lang="es-ES" sz="2400" dirty="0"/>
              <a:t> </a:t>
            </a:r>
            <a:r>
              <a:rPr lang="es-ES" sz="2400" dirty="0" err="1"/>
              <a:t>world’s</a:t>
            </a:r>
            <a:r>
              <a:rPr lang="es-ES" sz="2400" dirty="0"/>
              <a:t> </a:t>
            </a:r>
            <a:r>
              <a:rPr lang="es-ES" sz="2400" dirty="0" err="1"/>
              <a:t>greatest</a:t>
            </a:r>
            <a:r>
              <a:rPr lang="es-ES" sz="2400" dirty="0"/>
              <a:t> </a:t>
            </a:r>
            <a:r>
              <a:rPr lang="es-ES" sz="2400" dirty="0" err="1"/>
              <a:t>treasures</a:t>
            </a:r>
            <a:r>
              <a:rPr lang="es-ES" sz="2400" dirty="0"/>
              <a:t>: </a:t>
            </a:r>
            <a:r>
              <a:rPr lang="es-ES" sz="2400" dirty="0" err="1"/>
              <a:t>countless</a:t>
            </a:r>
            <a:r>
              <a:rPr lang="es-ES" sz="2400" dirty="0"/>
              <a:t> </a:t>
            </a:r>
            <a:r>
              <a:rPr lang="es-ES" sz="2400" dirty="0" err="1"/>
              <a:t>species</a:t>
            </a:r>
            <a:r>
              <a:rPr lang="es-ES" sz="2400" dirty="0"/>
              <a:t> of </a:t>
            </a:r>
            <a:r>
              <a:rPr lang="es-ES" sz="2400" dirty="0" err="1"/>
              <a:t>plants</a:t>
            </a:r>
            <a:r>
              <a:rPr lang="es-ES" sz="2400" dirty="0"/>
              <a:t> and </a:t>
            </a:r>
            <a:r>
              <a:rPr lang="es-ES" sz="2400" dirty="0" err="1"/>
              <a:t>animals</a:t>
            </a:r>
            <a:r>
              <a:rPr lang="es-ES" sz="2400" dirty="0"/>
              <a:t>, </a:t>
            </a:r>
            <a:r>
              <a:rPr lang="es-ES" sz="2400" dirty="0" err="1"/>
              <a:t>oil</a:t>
            </a:r>
            <a:r>
              <a:rPr lang="es-ES" sz="2400" dirty="0"/>
              <a:t>, </a:t>
            </a:r>
            <a:r>
              <a:rPr lang="es-ES" sz="2400" dirty="0" err="1"/>
              <a:t>rubber</a:t>
            </a:r>
            <a:r>
              <a:rPr lang="es-ES" sz="2400" dirty="0"/>
              <a:t>, </a:t>
            </a:r>
            <a:r>
              <a:rPr lang="es-ES" sz="2400" dirty="0" err="1"/>
              <a:t>precious</a:t>
            </a:r>
            <a:r>
              <a:rPr lang="es-ES" sz="2400" dirty="0"/>
              <a:t> </a:t>
            </a:r>
            <a:r>
              <a:rPr lang="es-ES" sz="2400" dirty="0" err="1"/>
              <a:t>metals</a:t>
            </a:r>
            <a:r>
              <a:rPr lang="es-ES" sz="2400" dirty="0"/>
              <a:t>, and </a:t>
            </a:r>
            <a:r>
              <a:rPr lang="es-ES" sz="2400" dirty="0" err="1"/>
              <a:t>much</a:t>
            </a:r>
            <a:r>
              <a:rPr lang="es-ES" sz="2400" dirty="0"/>
              <a:t>, </a:t>
            </a:r>
            <a:r>
              <a:rPr lang="es-ES" sz="2400" dirty="0" err="1"/>
              <a:t>much</a:t>
            </a:r>
            <a:r>
              <a:rPr lang="es-ES" sz="2400" dirty="0"/>
              <a:t> more. </a:t>
            </a:r>
            <a:r>
              <a:rPr lang="es-ES" sz="2400" dirty="0" err="1"/>
              <a:t>Many</a:t>
            </a:r>
            <a:r>
              <a:rPr lang="es-ES" sz="2400" dirty="0"/>
              <a:t> of </a:t>
            </a:r>
            <a:r>
              <a:rPr lang="es-ES" sz="2400" dirty="0" err="1"/>
              <a:t>these</a:t>
            </a:r>
            <a:r>
              <a:rPr lang="es-ES" sz="2400" dirty="0"/>
              <a:t> </a:t>
            </a:r>
            <a:r>
              <a:rPr lang="es-ES" sz="2400" dirty="0" err="1"/>
              <a:t>riches</a:t>
            </a:r>
            <a:r>
              <a:rPr lang="es-ES" sz="2400" dirty="0"/>
              <a:t> </a:t>
            </a:r>
            <a:r>
              <a:rPr lang="es-ES" sz="2400" dirty="0" err="1"/>
              <a:t>already</a:t>
            </a:r>
            <a:r>
              <a:rPr lang="es-ES" sz="2400" dirty="0"/>
              <a:t> </a:t>
            </a:r>
            <a:r>
              <a:rPr lang="es-ES" sz="2400" dirty="0" err="1"/>
              <a:t>benefit</a:t>
            </a:r>
            <a:r>
              <a:rPr lang="es-ES" sz="2400" dirty="0"/>
              <a:t> </a:t>
            </a:r>
            <a:r>
              <a:rPr lang="es-ES" sz="2400" dirty="0" err="1"/>
              <a:t>us</a:t>
            </a:r>
            <a:r>
              <a:rPr lang="es-ES" sz="2400" dirty="0"/>
              <a:t> </a:t>
            </a:r>
            <a:r>
              <a:rPr lang="es-ES" sz="2400" dirty="0" err="1"/>
              <a:t>humans</a:t>
            </a:r>
            <a:r>
              <a:rPr lang="es-ES" sz="2400" dirty="0"/>
              <a:t>. </a:t>
            </a:r>
            <a:r>
              <a:rPr lang="es-ES" sz="2400" dirty="0" err="1"/>
              <a:t>They</a:t>
            </a:r>
            <a:r>
              <a:rPr lang="es-ES" sz="2400" dirty="0"/>
              <a:t> </a:t>
            </a:r>
            <a:r>
              <a:rPr lang="es-ES" sz="2400" dirty="0" err="1"/>
              <a:t>contribute</a:t>
            </a:r>
            <a:r>
              <a:rPr lang="es-ES" sz="2400" dirty="0"/>
              <a:t> </a:t>
            </a:r>
            <a:r>
              <a:rPr lang="es-ES" sz="2400" dirty="0" err="1"/>
              <a:t>to</a:t>
            </a:r>
            <a:r>
              <a:rPr lang="es-ES" sz="2400" dirty="0"/>
              <a:t> medicines, </a:t>
            </a:r>
            <a:r>
              <a:rPr lang="es-ES" sz="2400" dirty="0" err="1"/>
              <a:t>foods</a:t>
            </a:r>
            <a:r>
              <a:rPr lang="es-ES" sz="2400" dirty="0"/>
              <a:t>, and industrial </a:t>
            </a:r>
            <a:r>
              <a:rPr lang="es-ES" sz="2400" dirty="0" err="1"/>
              <a:t>products</a:t>
            </a:r>
            <a:r>
              <a:rPr lang="es-ES" sz="2400" dirty="0"/>
              <a:t>. </a:t>
            </a: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endParaRPr lang="es-ES" dirty="0"/>
          </a:p>
        </p:txBody>
      </p:sp>
      <p:pic>
        <p:nvPicPr>
          <p:cNvPr id="3075" name="Picture 3"/>
          <p:cNvPicPr>
            <a:picLocks noChangeAspect="1" noChangeArrowheads="1"/>
          </p:cNvPicPr>
          <p:nvPr/>
        </p:nvPicPr>
        <p:blipFill>
          <a:blip r:embed="rId3" cstate="print"/>
          <a:srcRect/>
          <a:stretch>
            <a:fillRect/>
          </a:stretch>
        </p:blipFill>
        <p:spPr bwMode="auto">
          <a:xfrm>
            <a:off x="2254230" y="4065589"/>
            <a:ext cx="6985321" cy="3202881"/>
          </a:xfrm>
          <a:prstGeom prst="rect">
            <a:avLst/>
          </a:prstGeom>
          <a:noFill/>
          <a:ln w="9525" cap="flat">
            <a:noFill/>
            <a:round/>
            <a:headEnd/>
            <a:tailEnd/>
          </a:ln>
          <a:effectLst/>
        </p:spPr>
      </p:pic>
    </p:spTree>
  </p:cSld>
  <p:clrMapOvr>
    <a:masterClrMapping/>
  </p:clrMapOvr>
  <p:transition spd="med">
    <p:newsflash/>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503238" y="301625"/>
            <a:ext cx="9067800" cy="1258888"/>
          </a:xfrm>
          <a:prstGeom prst="rect">
            <a:avLst/>
          </a:prstGeom>
          <a:noFill/>
          <a:ln w="9525" cap="flat">
            <a:noFill/>
            <a:round/>
            <a:headEnd/>
            <a:tailEnd/>
          </a:ln>
          <a:effectLst/>
        </p:spPr>
        <p:txBody>
          <a:bodyPr lIns="0" tIns="0" rIns="0" bIns="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es-ES" sz="4400">
                <a:solidFill>
                  <a:srgbClr val="663300"/>
                </a:solidFill>
                <a:effectLst>
                  <a:outerShdw blurRad="38100" dist="38100" dir="2700000" algn="tl">
                    <a:srgbClr val="C0C0C0"/>
                  </a:outerShdw>
                </a:effectLst>
                <a:latin typeface="Arial Black" pitchFamily="32" charset="0"/>
              </a:rPr>
              <a:t>ANIMALS</a:t>
            </a:r>
          </a:p>
        </p:txBody>
      </p:sp>
      <p:sp>
        <p:nvSpPr>
          <p:cNvPr id="4098" name="Text Box 2"/>
          <p:cNvSpPr txBox="1">
            <a:spLocks noChangeArrowheads="1"/>
          </p:cNvSpPr>
          <p:nvPr/>
        </p:nvSpPr>
        <p:spPr bwMode="auto">
          <a:xfrm>
            <a:off x="503238" y="4057650"/>
            <a:ext cx="9069387" cy="2090738"/>
          </a:xfrm>
          <a:prstGeom prst="rect">
            <a:avLst/>
          </a:prstGeom>
          <a:noFill/>
          <a:ln w="9525" cap="flat">
            <a:noFill/>
            <a:round/>
            <a:headEnd/>
            <a:tailEnd/>
          </a:ln>
          <a:effectLst/>
        </p:spPr>
        <p:txBody>
          <a:bodyPr wrap="none" anchor="ctr"/>
          <a:lstStyle/>
          <a:p>
            <a:endParaRPr lang="es-ES"/>
          </a:p>
        </p:txBody>
      </p:sp>
      <p:sp>
        <p:nvSpPr>
          <p:cNvPr id="4099" name="Text Box 3"/>
          <p:cNvSpPr txBox="1">
            <a:spLocks noChangeArrowheads="1"/>
          </p:cNvSpPr>
          <p:nvPr/>
        </p:nvSpPr>
        <p:spPr bwMode="auto">
          <a:xfrm>
            <a:off x="503238" y="1331565"/>
            <a:ext cx="2919412" cy="2526060"/>
          </a:xfrm>
          <a:prstGeom prst="rect">
            <a:avLst/>
          </a:prstGeom>
          <a:noFill/>
          <a:ln w="9525" cap="flat">
            <a:noFill/>
            <a:round/>
            <a:headEnd/>
            <a:tailEnd/>
          </a:ln>
          <a:effectLst/>
        </p:spPr>
        <p:txBody>
          <a:bodyPr lIns="0" tIns="28440" rIns="0" bIns="0"/>
          <a:lstStyle/>
          <a:p>
            <a:pPr marL="342900" indent="-334963">
              <a:spcBef>
                <a:spcPts val="1425"/>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s-ES" sz="3200" dirty="0">
                <a:solidFill>
                  <a:srgbClr val="000000"/>
                </a:solidFill>
              </a:rPr>
              <a:t>           TOUCAN</a:t>
            </a:r>
          </a:p>
          <a:p>
            <a:pPr marL="342900" indent="-334963">
              <a:spcBef>
                <a:spcPts val="1425"/>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s-ES" sz="1500" b="1" dirty="0" err="1">
                <a:solidFill>
                  <a:srgbClr val="333333"/>
                </a:solidFill>
                <a:effectLst>
                  <a:outerShdw blurRad="38100" dist="38100" dir="2700000" algn="tl">
                    <a:srgbClr val="C0C0C0"/>
                  </a:outerShdw>
                </a:effectLst>
                <a:latin typeface="verdana" pitchFamily="32" charset="0"/>
              </a:rPr>
              <a:t>There</a:t>
            </a:r>
            <a:r>
              <a:rPr lang="es-ES" sz="1500" b="1" dirty="0">
                <a:solidFill>
                  <a:srgbClr val="333333"/>
                </a:solidFill>
                <a:effectLst>
                  <a:outerShdw blurRad="38100" dist="38100" dir="2700000" algn="tl">
                    <a:srgbClr val="C0C0C0"/>
                  </a:outerShdw>
                </a:effectLst>
                <a:latin typeface="verdana" pitchFamily="32" charset="0"/>
              </a:rPr>
              <a:t> are </a:t>
            </a:r>
            <a:r>
              <a:rPr lang="es-ES" sz="1500" b="1" dirty="0" err="1">
                <a:solidFill>
                  <a:srgbClr val="333333"/>
                </a:solidFill>
                <a:effectLst>
                  <a:outerShdw blurRad="38100" dist="38100" dir="2700000" algn="tl">
                    <a:srgbClr val="C0C0C0"/>
                  </a:outerShdw>
                </a:effectLst>
                <a:latin typeface="verdana" pitchFamily="32" charset="0"/>
              </a:rPr>
              <a:t>about</a:t>
            </a:r>
            <a:r>
              <a:rPr lang="es-ES" sz="1500" b="1" dirty="0">
                <a:solidFill>
                  <a:srgbClr val="333333"/>
                </a:solidFill>
                <a:effectLst>
                  <a:outerShdw blurRad="38100" dist="38100" dir="2700000" algn="tl">
                    <a:srgbClr val="C0C0C0"/>
                  </a:outerShdw>
                </a:effectLst>
                <a:latin typeface="verdana" pitchFamily="32" charset="0"/>
              </a:rPr>
              <a:t> 40 </a:t>
            </a:r>
            <a:r>
              <a:rPr lang="es-ES" sz="1500" b="1" dirty="0" err="1">
                <a:solidFill>
                  <a:srgbClr val="333333"/>
                </a:solidFill>
                <a:effectLst>
                  <a:outerShdw blurRad="38100" dist="38100" dir="2700000" algn="tl">
                    <a:srgbClr val="C0C0C0"/>
                  </a:outerShdw>
                </a:effectLst>
                <a:latin typeface="verdana" pitchFamily="32" charset="0"/>
              </a:rPr>
              <a:t>different</a:t>
            </a:r>
            <a:r>
              <a:rPr lang="es-ES" sz="1500" b="1" dirty="0">
                <a:solidFill>
                  <a:srgbClr val="333333"/>
                </a:solidFill>
                <a:effectLst>
                  <a:outerShdw blurRad="38100" dist="38100" dir="2700000" algn="tl">
                    <a:srgbClr val="C0C0C0"/>
                  </a:outerShdw>
                </a:effectLst>
                <a:latin typeface="verdana" pitchFamily="32" charset="0"/>
              </a:rPr>
              <a:t> </a:t>
            </a:r>
            <a:r>
              <a:rPr lang="es-ES" sz="1500" b="1" dirty="0" err="1">
                <a:solidFill>
                  <a:srgbClr val="333333"/>
                </a:solidFill>
                <a:effectLst>
                  <a:outerShdw blurRad="38100" dist="38100" dir="2700000" algn="tl">
                    <a:srgbClr val="C0C0C0"/>
                  </a:outerShdw>
                </a:effectLst>
                <a:latin typeface="verdana" pitchFamily="32" charset="0"/>
              </a:rPr>
              <a:t>kinds</a:t>
            </a:r>
            <a:r>
              <a:rPr lang="es-ES" sz="1500" b="1" dirty="0">
                <a:solidFill>
                  <a:srgbClr val="333333"/>
                </a:solidFill>
                <a:effectLst>
                  <a:outerShdw blurRad="38100" dist="38100" dir="2700000" algn="tl">
                    <a:srgbClr val="C0C0C0"/>
                  </a:outerShdw>
                </a:effectLst>
                <a:latin typeface="verdana" pitchFamily="32" charset="0"/>
              </a:rPr>
              <a:t> of </a:t>
            </a:r>
            <a:r>
              <a:rPr lang="es-ES" sz="1500" b="1" dirty="0" err="1">
                <a:solidFill>
                  <a:srgbClr val="333333"/>
                </a:solidFill>
                <a:effectLst>
                  <a:outerShdw blurRad="38100" dist="38100" dir="2700000" algn="tl">
                    <a:srgbClr val="C0C0C0"/>
                  </a:outerShdw>
                </a:effectLst>
                <a:latin typeface="verdana" pitchFamily="32" charset="0"/>
              </a:rPr>
              <a:t>toucans</a:t>
            </a:r>
            <a:r>
              <a:rPr lang="es-ES" sz="1500" b="1" dirty="0">
                <a:solidFill>
                  <a:srgbClr val="333333"/>
                </a:solidFill>
                <a:effectLst>
                  <a:outerShdw blurRad="38100" dist="38100" dir="2700000" algn="tl">
                    <a:srgbClr val="C0C0C0"/>
                  </a:outerShdw>
                </a:effectLst>
                <a:latin typeface="verdana" pitchFamily="32" charset="0"/>
              </a:rPr>
              <a:t>.</a:t>
            </a:r>
          </a:p>
          <a:p>
            <a:pPr marL="342900" indent="-334963">
              <a:spcBef>
                <a:spcPts val="1425"/>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s-ES" sz="1500" b="1" dirty="0" err="1">
                <a:solidFill>
                  <a:srgbClr val="333333"/>
                </a:solidFill>
                <a:effectLst>
                  <a:outerShdw blurRad="38100" dist="38100" dir="2700000" algn="tl">
                    <a:srgbClr val="C0C0C0"/>
                  </a:outerShdw>
                </a:effectLst>
                <a:latin typeface="verdana" pitchFamily="32" charset="0"/>
              </a:rPr>
              <a:t>They</a:t>
            </a:r>
            <a:r>
              <a:rPr lang="es-ES" sz="1500" b="1" dirty="0">
                <a:solidFill>
                  <a:srgbClr val="333333"/>
                </a:solidFill>
                <a:effectLst>
                  <a:outerShdw blurRad="38100" dist="38100" dir="2700000" algn="tl">
                    <a:srgbClr val="C0C0C0"/>
                  </a:outerShdw>
                </a:effectLst>
                <a:latin typeface="verdana" pitchFamily="32" charset="0"/>
              </a:rPr>
              <a:t> </a:t>
            </a:r>
            <a:r>
              <a:rPr lang="es-ES" sz="1500" b="1" dirty="0" err="1">
                <a:solidFill>
                  <a:srgbClr val="333333"/>
                </a:solidFill>
                <a:effectLst>
                  <a:outerShdw blurRad="38100" dist="38100" dir="2700000" algn="tl">
                    <a:srgbClr val="C0C0C0"/>
                  </a:outerShdw>
                </a:effectLst>
                <a:latin typeface="verdana" pitchFamily="32" charset="0"/>
              </a:rPr>
              <a:t>have</a:t>
            </a:r>
            <a:r>
              <a:rPr lang="es-ES" sz="1500" b="1" dirty="0">
                <a:solidFill>
                  <a:srgbClr val="333333"/>
                </a:solidFill>
                <a:effectLst>
                  <a:outerShdw blurRad="38100" dist="38100" dir="2700000" algn="tl">
                    <a:srgbClr val="C0C0C0"/>
                  </a:outerShdw>
                </a:effectLst>
                <a:latin typeface="verdana" pitchFamily="32" charset="0"/>
              </a:rPr>
              <a:t> short and </a:t>
            </a:r>
            <a:r>
              <a:rPr lang="es-ES" sz="1500" b="1" dirty="0" err="1">
                <a:solidFill>
                  <a:srgbClr val="333333"/>
                </a:solidFill>
                <a:effectLst>
                  <a:outerShdw blurRad="38100" dist="38100" dir="2700000" algn="tl">
                    <a:srgbClr val="C0C0C0"/>
                  </a:outerShdw>
                </a:effectLst>
                <a:latin typeface="verdana" pitchFamily="32" charset="0"/>
              </a:rPr>
              <a:t>thick</a:t>
            </a:r>
            <a:r>
              <a:rPr lang="es-ES" sz="1500" b="1" dirty="0">
                <a:solidFill>
                  <a:srgbClr val="333333"/>
                </a:solidFill>
                <a:effectLst>
                  <a:outerShdw blurRad="38100" dist="38100" dir="2700000" algn="tl">
                    <a:srgbClr val="C0C0C0"/>
                  </a:outerShdw>
                </a:effectLst>
                <a:latin typeface="verdana" pitchFamily="32" charset="0"/>
              </a:rPr>
              <a:t> </a:t>
            </a:r>
            <a:r>
              <a:rPr lang="es-ES" sz="1500" b="1" dirty="0" err="1">
                <a:solidFill>
                  <a:srgbClr val="333333"/>
                </a:solidFill>
                <a:effectLst>
                  <a:outerShdw blurRad="38100" dist="38100" dir="2700000" algn="tl">
                    <a:srgbClr val="C0C0C0"/>
                  </a:outerShdw>
                </a:effectLst>
                <a:latin typeface="verdana" pitchFamily="32" charset="0"/>
              </a:rPr>
              <a:t>necks</a:t>
            </a:r>
            <a:r>
              <a:rPr lang="es-ES" sz="1500" b="1" dirty="0">
                <a:solidFill>
                  <a:srgbClr val="333333"/>
                </a:solidFill>
                <a:effectLst>
                  <a:outerShdw blurRad="38100" dist="38100" dir="2700000" algn="tl">
                    <a:srgbClr val="C0C0C0"/>
                  </a:outerShdw>
                </a:effectLst>
                <a:latin typeface="verdana" pitchFamily="32" charset="0"/>
              </a:rPr>
              <a:t>.</a:t>
            </a:r>
          </a:p>
          <a:p>
            <a:pPr marL="342900" indent="-334963">
              <a:spcBef>
                <a:spcPts val="1425"/>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s-ES" sz="1500" b="1" dirty="0" err="1">
                <a:solidFill>
                  <a:srgbClr val="333333"/>
                </a:solidFill>
                <a:effectLst>
                  <a:outerShdw blurRad="38100" dist="38100" dir="2700000" algn="tl">
                    <a:srgbClr val="C0C0C0"/>
                  </a:outerShdw>
                </a:effectLst>
                <a:latin typeface="verdana" pitchFamily="32" charset="0"/>
              </a:rPr>
              <a:t>Toucans</a:t>
            </a:r>
            <a:r>
              <a:rPr lang="es-ES" sz="1500" b="1" dirty="0">
                <a:solidFill>
                  <a:srgbClr val="333333"/>
                </a:solidFill>
                <a:effectLst>
                  <a:outerShdw blurRad="38100" dist="38100" dir="2700000" algn="tl">
                    <a:srgbClr val="C0C0C0"/>
                  </a:outerShdw>
                </a:effectLst>
                <a:latin typeface="verdana" pitchFamily="32" charset="0"/>
              </a:rPr>
              <a:t> are </a:t>
            </a:r>
            <a:r>
              <a:rPr lang="es-ES" sz="1500" b="1" dirty="0" err="1">
                <a:solidFill>
                  <a:srgbClr val="333333"/>
                </a:solidFill>
                <a:effectLst>
                  <a:outerShdw blurRad="38100" dist="38100" dir="2700000" algn="tl">
                    <a:srgbClr val="C0C0C0"/>
                  </a:outerShdw>
                </a:effectLst>
                <a:latin typeface="verdana" pitchFamily="32" charset="0"/>
              </a:rPr>
              <a:t>distinguished</a:t>
            </a:r>
            <a:r>
              <a:rPr lang="es-ES" sz="1500" b="1" dirty="0">
                <a:solidFill>
                  <a:srgbClr val="333333"/>
                </a:solidFill>
                <a:effectLst>
                  <a:outerShdw blurRad="38100" dist="38100" dir="2700000" algn="tl">
                    <a:srgbClr val="C0C0C0"/>
                  </a:outerShdw>
                </a:effectLst>
                <a:latin typeface="verdana" pitchFamily="32" charset="0"/>
              </a:rPr>
              <a:t> </a:t>
            </a:r>
            <a:r>
              <a:rPr lang="es-ES" sz="1500" b="1" dirty="0" err="1">
                <a:solidFill>
                  <a:srgbClr val="333333"/>
                </a:solidFill>
                <a:effectLst>
                  <a:outerShdw blurRad="38100" dist="38100" dir="2700000" algn="tl">
                    <a:srgbClr val="C0C0C0"/>
                  </a:outerShdw>
                </a:effectLst>
                <a:latin typeface="verdana" pitchFamily="32" charset="0"/>
              </a:rPr>
              <a:t>by</a:t>
            </a:r>
            <a:r>
              <a:rPr lang="es-ES" sz="1500" b="1" dirty="0">
                <a:solidFill>
                  <a:srgbClr val="333333"/>
                </a:solidFill>
                <a:effectLst>
                  <a:outerShdw blurRad="38100" dist="38100" dir="2700000" algn="tl">
                    <a:srgbClr val="C0C0C0"/>
                  </a:outerShdw>
                </a:effectLst>
                <a:latin typeface="verdana" pitchFamily="32" charset="0"/>
              </a:rPr>
              <a:t> </a:t>
            </a:r>
            <a:r>
              <a:rPr lang="es-ES" sz="1500" b="1" dirty="0" err="1">
                <a:solidFill>
                  <a:srgbClr val="333333"/>
                </a:solidFill>
                <a:effectLst>
                  <a:outerShdw blurRad="38100" dist="38100" dir="2700000" algn="tl">
                    <a:srgbClr val="C0C0C0"/>
                  </a:outerShdw>
                </a:effectLst>
                <a:latin typeface="verdana" pitchFamily="32" charset="0"/>
              </a:rPr>
              <a:t>large</a:t>
            </a:r>
            <a:r>
              <a:rPr lang="es-ES" sz="1500" b="1" dirty="0">
                <a:solidFill>
                  <a:srgbClr val="333333"/>
                </a:solidFill>
                <a:effectLst>
                  <a:outerShdw blurRad="38100" dist="38100" dir="2700000" algn="tl">
                    <a:srgbClr val="C0C0C0"/>
                  </a:outerShdw>
                </a:effectLst>
                <a:latin typeface="verdana" pitchFamily="32" charset="0"/>
              </a:rPr>
              <a:t>, </a:t>
            </a:r>
            <a:r>
              <a:rPr lang="es-ES" sz="1500" b="1" dirty="0" err="1">
                <a:solidFill>
                  <a:srgbClr val="333333"/>
                </a:solidFill>
                <a:effectLst>
                  <a:outerShdw blurRad="38100" dist="38100" dir="2700000" algn="tl">
                    <a:srgbClr val="C0C0C0"/>
                  </a:outerShdw>
                </a:effectLst>
                <a:latin typeface="verdana" pitchFamily="32" charset="0"/>
              </a:rPr>
              <a:t>colorful</a:t>
            </a:r>
            <a:r>
              <a:rPr lang="es-ES" sz="1500" b="1" dirty="0">
                <a:solidFill>
                  <a:srgbClr val="333333"/>
                </a:solidFill>
                <a:effectLst>
                  <a:outerShdw blurRad="38100" dist="38100" dir="2700000" algn="tl">
                    <a:srgbClr val="C0C0C0"/>
                  </a:outerShdw>
                </a:effectLst>
                <a:latin typeface="verdana" pitchFamily="32" charset="0"/>
              </a:rPr>
              <a:t>, </a:t>
            </a:r>
            <a:r>
              <a:rPr lang="es-ES" sz="1500" b="1" dirty="0" err="1">
                <a:solidFill>
                  <a:srgbClr val="333333"/>
                </a:solidFill>
                <a:effectLst>
                  <a:outerShdw blurRad="38100" dist="38100" dir="2700000" algn="tl">
                    <a:srgbClr val="C0C0C0"/>
                  </a:outerShdw>
                </a:effectLst>
                <a:latin typeface="verdana" pitchFamily="32" charset="0"/>
              </a:rPr>
              <a:t>yet</a:t>
            </a:r>
            <a:r>
              <a:rPr lang="es-ES" sz="1500" b="1" dirty="0">
                <a:solidFill>
                  <a:srgbClr val="333333"/>
                </a:solidFill>
                <a:effectLst>
                  <a:outerShdw blurRad="38100" dist="38100" dir="2700000" algn="tl">
                    <a:srgbClr val="C0C0C0"/>
                  </a:outerShdw>
                </a:effectLst>
                <a:latin typeface="verdana" pitchFamily="32" charset="0"/>
              </a:rPr>
              <a:t> </a:t>
            </a:r>
            <a:r>
              <a:rPr lang="es-ES" sz="1500" b="1" dirty="0" err="1">
                <a:solidFill>
                  <a:srgbClr val="333333"/>
                </a:solidFill>
                <a:effectLst>
                  <a:outerShdw blurRad="38100" dist="38100" dir="2700000" algn="tl">
                    <a:srgbClr val="C0C0C0"/>
                  </a:outerShdw>
                </a:effectLst>
                <a:latin typeface="verdana" pitchFamily="32" charset="0"/>
              </a:rPr>
              <a:t>lightweight</a:t>
            </a:r>
            <a:r>
              <a:rPr lang="es-ES" sz="1500" b="1" dirty="0">
                <a:solidFill>
                  <a:srgbClr val="333333"/>
                </a:solidFill>
                <a:effectLst>
                  <a:outerShdw blurRad="38100" dist="38100" dir="2700000" algn="tl">
                    <a:srgbClr val="C0C0C0"/>
                  </a:outerShdw>
                </a:effectLst>
                <a:latin typeface="verdana" pitchFamily="32" charset="0"/>
              </a:rPr>
              <a:t> </a:t>
            </a:r>
            <a:r>
              <a:rPr lang="es-ES" sz="1500" b="1" dirty="0" err="1">
                <a:solidFill>
                  <a:srgbClr val="333333"/>
                </a:solidFill>
                <a:effectLst>
                  <a:outerShdw blurRad="38100" dist="38100" dir="2700000" algn="tl">
                    <a:srgbClr val="C0C0C0"/>
                  </a:outerShdw>
                </a:effectLst>
                <a:latin typeface="verdana" pitchFamily="32" charset="0"/>
              </a:rPr>
              <a:t>bills</a:t>
            </a:r>
            <a:r>
              <a:rPr lang="es-ES" sz="1500" b="1" dirty="0">
                <a:solidFill>
                  <a:srgbClr val="333333"/>
                </a:solidFill>
                <a:effectLst>
                  <a:outerShdw blurRad="38100" dist="38100" dir="2700000" algn="tl">
                    <a:srgbClr val="C0C0C0"/>
                  </a:outerShdw>
                </a:effectLst>
                <a:latin typeface="verdana" pitchFamily="32" charset="0"/>
              </a:rPr>
              <a:t>.</a:t>
            </a:r>
            <a:r>
              <a:rPr lang="es-ES" sz="1500" dirty="0">
                <a:solidFill>
                  <a:srgbClr val="333333"/>
                </a:solidFill>
                <a:latin typeface="verdana" pitchFamily="32" charset="0"/>
              </a:rPr>
              <a:t> </a:t>
            </a:r>
          </a:p>
          <a:p>
            <a:pPr marL="342900" indent="-334963">
              <a:spcBef>
                <a:spcPts val="1425"/>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s-ES" sz="1500" dirty="0">
              <a:solidFill>
                <a:srgbClr val="333333"/>
              </a:solidFill>
              <a:latin typeface="verdana" pitchFamily="32" charset="0"/>
            </a:endParaRPr>
          </a:p>
          <a:p>
            <a:pPr marL="342900" indent="-334963">
              <a:spcBef>
                <a:spcPts val="1425"/>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s-ES" sz="1000" dirty="0">
              <a:solidFill>
                <a:srgbClr val="333333"/>
              </a:solidFill>
              <a:latin typeface="verdana" pitchFamily="32" charset="0"/>
            </a:endParaRPr>
          </a:p>
          <a:p>
            <a:pPr marL="342900" indent="-334963">
              <a:spcBef>
                <a:spcPts val="1425"/>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s-ES" sz="1000" dirty="0">
              <a:solidFill>
                <a:srgbClr val="333333"/>
              </a:solidFill>
              <a:latin typeface="verdana" pitchFamily="32" charset="0"/>
            </a:endParaRPr>
          </a:p>
        </p:txBody>
      </p:sp>
      <p:sp>
        <p:nvSpPr>
          <p:cNvPr id="4100" name="Text Box 4"/>
          <p:cNvSpPr txBox="1">
            <a:spLocks noChangeArrowheads="1"/>
          </p:cNvSpPr>
          <p:nvPr/>
        </p:nvSpPr>
        <p:spPr bwMode="auto">
          <a:xfrm>
            <a:off x="3568700" y="1768475"/>
            <a:ext cx="2919413" cy="2089150"/>
          </a:xfrm>
          <a:prstGeom prst="rect">
            <a:avLst/>
          </a:prstGeom>
          <a:noFill/>
          <a:ln w="9525" cap="flat">
            <a:noFill/>
            <a:round/>
            <a:headEnd/>
            <a:tailEnd/>
          </a:ln>
          <a:effectLst/>
        </p:spPr>
        <p:txBody>
          <a:bodyPr lIns="0" tIns="28440" rIns="0" bIns="0"/>
          <a:lstStyle/>
          <a:p>
            <a:pPr marL="342900" indent="-334963" algn="ctr">
              <a:spcBef>
                <a:spcPts val="1425"/>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s-ES" sz="3200" dirty="0" smtClean="0">
                <a:solidFill>
                  <a:srgbClr val="000000"/>
                </a:solidFill>
              </a:rPr>
              <a:t>POUSION</a:t>
            </a:r>
          </a:p>
          <a:p>
            <a:pPr marL="342900" indent="-334963" algn="ctr">
              <a:spcBef>
                <a:spcPts val="1425"/>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s-ES" sz="3200" dirty="0" smtClean="0">
                <a:solidFill>
                  <a:srgbClr val="000000"/>
                </a:solidFill>
              </a:rPr>
              <a:t>ARROW </a:t>
            </a:r>
            <a:r>
              <a:rPr lang="es-ES" sz="3200" dirty="0">
                <a:solidFill>
                  <a:srgbClr val="000000"/>
                </a:solidFill>
              </a:rPr>
              <a:t>FROG</a:t>
            </a:r>
          </a:p>
          <a:p>
            <a:pPr marL="342900" indent="-334963" algn="ctr">
              <a:spcBef>
                <a:spcPts val="1425"/>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s-ES" sz="1500" b="1" dirty="0" err="1">
                <a:solidFill>
                  <a:srgbClr val="000000"/>
                </a:solidFill>
                <a:effectLst>
                  <a:outerShdw blurRad="38100" dist="38100" dir="2700000" algn="tl">
                    <a:srgbClr val="C0C0C0"/>
                  </a:outerShdw>
                </a:effectLst>
              </a:rPr>
              <a:t>Poison-arrow</a:t>
            </a:r>
            <a:r>
              <a:rPr lang="es-ES" sz="1500" b="1" dirty="0">
                <a:solidFill>
                  <a:srgbClr val="000000"/>
                </a:solidFill>
                <a:effectLst>
                  <a:outerShdw blurRad="38100" dist="38100" dir="2700000" algn="tl">
                    <a:srgbClr val="C0C0C0"/>
                  </a:outerShdw>
                </a:effectLst>
              </a:rPr>
              <a:t> </a:t>
            </a:r>
            <a:r>
              <a:rPr lang="es-ES" sz="1500" b="1" dirty="0" err="1">
                <a:solidFill>
                  <a:srgbClr val="000000"/>
                </a:solidFill>
                <a:effectLst>
                  <a:outerShdw blurRad="38100" dist="38100" dir="2700000" algn="tl">
                    <a:srgbClr val="C0C0C0"/>
                  </a:outerShdw>
                </a:effectLst>
              </a:rPr>
              <a:t>frogs</a:t>
            </a:r>
            <a:r>
              <a:rPr lang="es-ES" sz="1500" b="1" dirty="0">
                <a:solidFill>
                  <a:srgbClr val="000000"/>
                </a:solidFill>
                <a:effectLst>
                  <a:outerShdw blurRad="38100" dist="38100" dir="2700000" algn="tl">
                    <a:srgbClr val="C0C0C0"/>
                  </a:outerShdw>
                </a:effectLst>
              </a:rPr>
              <a:t> are social </a:t>
            </a:r>
            <a:r>
              <a:rPr lang="es-ES" sz="1500" b="1" dirty="0" err="1">
                <a:solidFill>
                  <a:srgbClr val="000000"/>
                </a:solidFill>
                <a:effectLst>
                  <a:outerShdw blurRad="38100" dist="38100" dir="2700000" algn="tl">
                    <a:srgbClr val="C0C0C0"/>
                  </a:outerShdw>
                </a:effectLst>
              </a:rPr>
              <a:t>frogs</a:t>
            </a:r>
            <a:r>
              <a:rPr lang="es-ES" sz="1500" b="1" dirty="0">
                <a:solidFill>
                  <a:srgbClr val="000000"/>
                </a:solidFill>
                <a:effectLst>
                  <a:outerShdw blurRad="38100" dist="38100" dir="2700000" algn="tl">
                    <a:srgbClr val="C0C0C0"/>
                  </a:outerShdw>
                </a:effectLst>
              </a:rPr>
              <a:t> </a:t>
            </a:r>
            <a:r>
              <a:rPr lang="es-ES" sz="1500" b="1" dirty="0" err="1">
                <a:solidFill>
                  <a:srgbClr val="000000"/>
                </a:solidFill>
                <a:effectLst>
                  <a:outerShdw blurRad="38100" dist="38100" dir="2700000" algn="tl">
                    <a:srgbClr val="C0C0C0"/>
                  </a:outerShdw>
                </a:effectLst>
              </a:rPr>
              <a:t>found</a:t>
            </a:r>
            <a:r>
              <a:rPr lang="es-ES" sz="1500" b="1" dirty="0">
                <a:solidFill>
                  <a:srgbClr val="000000"/>
                </a:solidFill>
                <a:effectLst>
                  <a:outerShdw blurRad="38100" dist="38100" dir="2700000" algn="tl">
                    <a:srgbClr val="C0C0C0"/>
                  </a:outerShdw>
                </a:effectLst>
              </a:rPr>
              <a:t> in Central and South </a:t>
            </a:r>
            <a:r>
              <a:rPr lang="es-ES" sz="1500" b="1" dirty="0" err="1">
                <a:solidFill>
                  <a:srgbClr val="000000"/>
                </a:solidFill>
                <a:effectLst>
                  <a:outerShdw blurRad="38100" dist="38100" dir="2700000" algn="tl">
                    <a:srgbClr val="C0C0C0"/>
                  </a:outerShdw>
                </a:effectLst>
              </a:rPr>
              <a:t>America</a:t>
            </a:r>
            <a:r>
              <a:rPr lang="es-ES" sz="1500" b="1" dirty="0">
                <a:solidFill>
                  <a:srgbClr val="000000"/>
                </a:solidFill>
                <a:effectLst>
                  <a:outerShdw blurRad="38100" dist="38100" dir="2700000" algn="tl">
                    <a:srgbClr val="C0C0C0"/>
                  </a:outerShdw>
                </a:effectLst>
              </a:rPr>
              <a:t>. </a:t>
            </a:r>
            <a:r>
              <a:rPr lang="es-ES" sz="1500" b="1" dirty="0" err="1">
                <a:solidFill>
                  <a:srgbClr val="000000"/>
                </a:solidFill>
                <a:effectLst>
                  <a:outerShdw blurRad="38100" dist="38100" dir="2700000" algn="tl">
                    <a:srgbClr val="C0C0C0"/>
                  </a:outerShdw>
                </a:effectLst>
              </a:rPr>
              <a:t>They</a:t>
            </a:r>
            <a:r>
              <a:rPr lang="es-ES" sz="1500" b="1" dirty="0">
                <a:solidFill>
                  <a:srgbClr val="000000"/>
                </a:solidFill>
                <a:effectLst>
                  <a:outerShdw blurRad="38100" dist="38100" dir="2700000" algn="tl">
                    <a:srgbClr val="C0C0C0"/>
                  </a:outerShdw>
                </a:effectLst>
              </a:rPr>
              <a:t> are </a:t>
            </a:r>
            <a:r>
              <a:rPr lang="es-ES" sz="1500" b="1" dirty="0" err="1">
                <a:solidFill>
                  <a:srgbClr val="000000"/>
                </a:solidFill>
                <a:effectLst>
                  <a:outerShdw blurRad="38100" dist="38100" dir="2700000" algn="tl">
                    <a:srgbClr val="C0C0C0"/>
                  </a:outerShdw>
                </a:effectLst>
              </a:rPr>
              <a:t>known</a:t>
            </a:r>
            <a:r>
              <a:rPr lang="es-ES" sz="1500" b="1" dirty="0">
                <a:solidFill>
                  <a:srgbClr val="000000"/>
                </a:solidFill>
                <a:effectLst>
                  <a:outerShdw blurRad="38100" dist="38100" dir="2700000" algn="tl">
                    <a:srgbClr val="C0C0C0"/>
                  </a:outerShdw>
                </a:effectLst>
              </a:rPr>
              <a:t> </a:t>
            </a:r>
            <a:r>
              <a:rPr lang="es-ES" sz="1500" b="1" dirty="0" err="1">
                <a:solidFill>
                  <a:srgbClr val="000000"/>
                </a:solidFill>
                <a:effectLst>
                  <a:outerShdw blurRad="38100" dist="38100" dir="2700000" algn="tl">
                    <a:srgbClr val="C0C0C0"/>
                  </a:outerShdw>
                </a:effectLst>
              </a:rPr>
              <a:t>by</a:t>
            </a:r>
            <a:r>
              <a:rPr lang="es-ES" sz="1500" b="1" dirty="0">
                <a:solidFill>
                  <a:srgbClr val="000000"/>
                </a:solidFill>
                <a:effectLst>
                  <a:outerShdw blurRad="38100" dist="38100" dir="2700000" algn="tl">
                    <a:srgbClr val="C0C0C0"/>
                  </a:outerShdw>
                </a:effectLst>
              </a:rPr>
              <a:t> </a:t>
            </a:r>
            <a:r>
              <a:rPr lang="es-ES" sz="1500" b="1" dirty="0" err="1">
                <a:solidFill>
                  <a:srgbClr val="000000"/>
                </a:solidFill>
                <a:effectLst>
                  <a:outerShdw blurRad="38100" dist="38100" dir="2700000" algn="tl">
                    <a:srgbClr val="C0C0C0"/>
                  </a:outerShdw>
                </a:effectLst>
              </a:rPr>
              <a:t>their</a:t>
            </a:r>
            <a:r>
              <a:rPr lang="es-ES" sz="1500" b="1" dirty="0">
                <a:solidFill>
                  <a:srgbClr val="000000"/>
                </a:solidFill>
                <a:effectLst>
                  <a:outerShdw blurRad="38100" dist="38100" dir="2700000" algn="tl">
                    <a:srgbClr val="C0C0C0"/>
                  </a:outerShdw>
                </a:effectLst>
              </a:rPr>
              <a:t> </a:t>
            </a:r>
            <a:r>
              <a:rPr lang="es-ES" sz="1500" b="1" dirty="0" err="1">
                <a:solidFill>
                  <a:srgbClr val="000000"/>
                </a:solidFill>
                <a:effectLst>
                  <a:outerShdw blurRad="38100" dist="38100" dir="2700000" algn="tl">
                    <a:srgbClr val="C0C0C0"/>
                  </a:outerShdw>
                </a:effectLst>
              </a:rPr>
              <a:t>bright</a:t>
            </a:r>
            <a:r>
              <a:rPr lang="es-ES" sz="1500" b="1" dirty="0">
                <a:solidFill>
                  <a:srgbClr val="000000"/>
                </a:solidFill>
                <a:effectLst>
                  <a:outerShdw blurRad="38100" dist="38100" dir="2700000" algn="tl">
                    <a:srgbClr val="C0C0C0"/>
                  </a:outerShdw>
                </a:effectLst>
              </a:rPr>
              <a:t> </a:t>
            </a:r>
            <a:r>
              <a:rPr lang="es-ES" sz="1500" b="1" dirty="0" err="1">
                <a:solidFill>
                  <a:srgbClr val="000000"/>
                </a:solidFill>
                <a:effectLst>
                  <a:outerShdw blurRad="38100" dist="38100" dir="2700000" algn="tl">
                    <a:srgbClr val="C0C0C0"/>
                  </a:outerShdw>
                </a:effectLst>
              </a:rPr>
              <a:t>colors</a:t>
            </a:r>
            <a:r>
              <a:rPr lang="es-ES" sz="1500" b="1" dirty="0">
                <a:solidFill>
                  <a:srgbClr val="000000"/>
                </a:solidFill>
                <a:effectLst>
                  <a:outerShdw blurRad="38100" dist="38100" dir="2700000" algn="tl">
                    <a:srgbClr val="C0C0C0"/>
                  </a:outerShdw>
                </a:effectLst>
              </a:rPr>
              <a:t> </a:t>
            </a:r>
            <a:r>
              <a:rPr lang="es-ES" sz="1500" b="1" dirty="0" err="1">
                <a:solidFill>
                  <a:srgbClr val="000000"/>
                </a:solidFill>
                <a:effectLst>
                  <a:outerShdw blurRad="38100" dist="38100" dir="2700000" algn="tl">
                    <a:srgbClr val="C0C0C0"/>
                  </a:outerShdw>
                </a:effectLst>
              </a:rPr>
              <a:t>which</a:t>
            </a:r>
            <a:r>
              <a:rPr lang="es-ES" sz="1500" b="1" dirty="0">
                <a:solidFill>
                  <a:srgbClr val="000000"/>
                </a:solidFill>
                <a:effectLst>
                  <a:outerShdw blurRad="38100" dist="38100" dir="2700000" algn="tl">
                    <a:srgbClr val="C0C0C0"/>
                  </a:outerShdw>
                </a:effectLst>
              </a:rPr>
              <a:t> </a:t>
            </a:r>
            <a:r>
              <a:rPr lang="es-ES" sz="1500" b="1" dirty="0" err="1">
                <a:solidFill>
                  <a:srgbClr val="000000"/>
                </a:solidFill>
                <a:effectLst>
                  <a:outerShdw blurRad="38100" dist="38100" dir="2700000" algn="tl">
                    <a:srgbClr val="C0C0C0"/>
                  </a:outerShdw>
                </a:effectLst>
              </a:rPr>
              <a:t>warn</a:t>
            </a:r>
            <a:r>
              <a:rPr lang="es-ES" sz="1500" b="1" dirty="0">
                <a:solidFill>
                  <a:srgbClr val="000000"/>
                </a:solidFill>
                <a:effectLst>
                  <a:outerShdw blurRad="38100" dist="38100" dir="2700000" algn="tl">
                    <a:srgbClr val="C0C0C0"/>
                  </a:outerShdw>
                </a:effectLst>
              </a:rPr>
              <a:t> </a:t>
            </a:r>
            <a:r>
              <a:rPr lang="es-ES" sz="1500" b="1" dirty="0" err="1">
                <a:solidFill>
                  <a:srgbClr val="000000"/>
                </a:solidFill>
                <a:effectLst>
                  <a:outerShdw blurRad="38100" dist="38100" dir="2700000" algn="tl">
                    <a:srgbClr val="C0C0C0"/>
                  </a:outerShdw>
                </a:effectLst>
              </a:rPr>
              <a:t>other</a:t>
            </a:r>
            <a:r>
              <a:rPr lang="es-ES" sz="1500" b="1" dirty="0">
                <a:solidFill>
                  <a:srgbClr val="000000"/>
                </a:solidFill>
                <a:effectLst>
                  <a:outerShdw blurRad="38100" dist="38100" dir="2700000" algn="tl">
                    <a:srgbClr val="C0C0C0"/>
                  </a:outerShdw>
                </a:effectLst>
              </a:rPr>
              <a:t> </a:t>
            </a:r>
            <a:r>
              <a:rPr lang="es-ES" sz="1500" b="1" dirty="0" err="1">
                <a:solidFill>
                  <a:srgbClr val="000000"/>
                </a:solidFill>
                <a:effectLst>
                  <a:outerShdw blurRad="38100" dist="38100" dir="2700000" algn="tl">
                    <a:srgbClr val="C0C0C0"/>
                  </a:outerShdw>
                </a:effectLst>
              </a:rPr>
              <a:t>animals</a:t>
            </a:r>
            <a:r>
              <a:rPr lang="es-ES" sz="1500" b="1" dirty="0">
                <a:solidFill>
                  <a:srgbClr val="000000"/>
                </a:solidFill>
                <a:effectLst>
                  <a:outerShdw blurRad="38100" dist="38100" dir="2700000" algn="tl">
                    <a:srgbClr val="C0C0C0"/>
                  </a:outerShdw>
                </a:effectLst>
              </a:rPr>
              <a:t> </a:t>
            </a:r>
            <a:r>
              <a:rPr lang="es-ES" sz="1500" b="1" dirty="0" err="1">
                <a:solidFill>
                  <a:srgbClr val="000000"/>
                </a:solidFill>
                <a:effectLst>
                  <a:outerShdw blurRad="38100" dist="38100" dir="2700000" algn="tl">
                    <a:srgbClr val="C0C0C0"/>
                  </a:outerShdw>
                </a:effectLst>
              </a:rPr>
              <a:t>that</a:t>
            </a:r>
            <a:r>
              <a:rPr lang="es-ES" sz="1500" b="1" dirty="0">
                <a:solidFill>
                  <a:srgbClr val="000000"/>
                </a:solidFill>
                <a:effectLst>
                  <a:outerShdw blurRad="38100" dist="38100" dir="2700000" algn="tl">
                    <a:srgbClr val="C0C0C0"/>
                  </a:outerShdw>
                </a:effectLst>
              </a:rPr>
              <a:t> </a:t>
            </a:r>
            <a:r>
              <a:rPr lang="es-ES" sz="1500" b="1" dirty="0" err="1">
                <a:solidFill>
                  <a:srgbClr val="000000"/>
                </a:solidFill>
                <a:effectLst>
                  <a:outerShdw blurRad="38100" dist="38100" dir="2700000" algn="tl">
                    <a:srgbClr val="C0C0C0"/>
                  </a:outerShdw>
                </a:effectLst>
              </a:rPr>
              <a:t>they</a:t>
            </a:r>
            <a:r>
              <a:rPr lang="es-ES" sz="1500" b="1" dirty="0">
                <a:solidFill>
                  <a:srgbClr val="000000"/>
                </a:solidFill>
                <a:effectLst>
                  <a:outerShdw blurRad="38100" dist="38100" dir="2700000" algn="tl">
                    <a:srgbClr val="C0C0C0"/>
                  </a:outerShdw>
                </a:effectLst>
              </a:rPr>
              <a:t> are </a:t>
            </a:r>
            <a:r>
              <a:rPr lang="es-ES" sz="1500" b="1" dirty="0" err="1">
                <a:solidFill>
                  <a:srgbClr val="000000"/>
                </a:solidFill>
                <a:effectLst>
                  <a:outerShdw blurRad="38100" dist="38100" dir="2700000" algn="tl">
                    <a:srgbClr val="C0C0C0"/>
                  </a:outerShdw>
                </a:effectLst>
              </a:rPr>
              <a:t>poisonous</a:t>
            </a:r>
            <a:r>
              <a:rPr lang="es-ES" sz="1500" b="1" dirty="0">
                <a:solidFill>
                  <a:srgbClr val="000000"/>
                </a:solidFill>
                <a:effectLst>
                  <a:outerShdw blurRad="38100" dist="38100" dir="2700000" algn="tl">
                    <a:srgbClr val="C0C0C0"/>
                  </a:outerShdw>
                </a:effectLst>
              </a:rPr>
              <a:t>.</a:t>
            </a:r>
          </a:p>
        </p:txBody>
      </p:sp>
      <p:sp>
        <p:nvSpPr>
          <p:cNvPr id="4101" name="Text Box 5"/>
          <p:cNvSpPr txBox="1">
            <a:spLocks noChangeArrowheads="1"/>
          </p:cNvSpPr>
          <p:nvPr/>
        </p:nvSpPr>
        <p:spPr bwMode="auto">
          <a:xfrm>
            <a:off x="6696075" y="1798638"/>
            <a:ext cx="2919413" cy="2089150"/>
          </a:xfrm>
          <a:prstGeom prst="rect">
            <a:avLst/>
          </a:prstGeom>
          <a:noFill/>
          <a:ln w="9525" cap="flat">
            <a:noFill/>
            <a:round/>
            <a:headEnd/>
            <a:tailEnd/>
          </a:ln>
          <a:effectLst/>
        </p:spPr>
        <p:txBody>
          <a:bodyPr lIns="0" tIns="28440" rIns="0" bIns="0"/>
          <a:lstStyle/>
          <a:p>
            <a:pPr marL="342900" indent="-334963" algn="ctr">
              <a:spcBef>
                <a:spcPts val="1425"/>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s-ES" sz="3200" dirty="0">
                <a:solidFill>
                  <a:srgbClr val="000000"/>
                </a:solidFill>
              </a:rPr>
              <a:t>SLOTH</a:t>
            </a:r>
          </a:p>
          <a:p>
            <a:pPr marL="342900" indent="-334963">
              <a:spcBef>
                <a:spcPts val="1425"/>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s-ES" sz="1500" b="1" dirty="0" err="1">
                <a:solidFill>
                  <a:srgbClr val="000000"/>
                </a:solidFill>
              </a:rPr>
              <a:t>Sloths</a:t>
            </a:r>
            <a:r>
              <a:rPr lang="es-ES" sz="1500" b="1" dirty="0">
                <a:solidFill>
                  <a:srgbClr val="000000"/>
                </a:solidFill>
              </a:rPr>
              <a:t> are </a:t>
            </a:r>
            <a:r>
              <a:rPr lang="es-ES" sz="1500" b="1" dirty="0" err="1">
                <a:solidFill>
                  <a:srgbClr val="000000"/>
                </a:solidFill>
              </a:rPr>
              <a:t>extremely</a:t>
            </a:r>
            <a:r>
              <a:rPr lang="es-ES" sz="1500" b="1" dirty="0">
                <a:solidFill>
                  <a:srgbClr val="000000"/>
                </a:solidFill>
              </a:rPr>
              <a:t> </a:t>
            </a:r>
            <a:r>
              <a:rPr lang="es-ES" sz="1500" b="1" dirty="0" err="1">
                <a:solidFill>
                  <a:srgbClr val="000000"/>
                </a:solidFill>
              </a:rPr>
              <a:t>slow-moving</a:t>
            </a:r>
            <a:r>
              <a:rPr lang="es-ES" sz="1500" b="1" dirty="0">
                <a:solidFill>
                  <a:srgbClr val="000000"/>
                </a:solidFill>
              </a:rPr>
              <a:t> </a:t>
            </a:r>
            <a:r>
              <a:rPr lang="es-ES" sz="1500" b="1" dirty="0" err="1">
                <a:solidFill>
                  <a:srgbClr val="000000"/>
                </a:solidFill>
              </a:rPr>
              <a:t>mammals</a:t>
            </a:r>
            <a:r>
              <a:rPr lang="es-ES" sz="1500" b="1" dirty="0">
                <a:solidFill>
                  <a:srgbClr val="000000"/>
                </a:solidFill>
              </a:rPr>
              <a:t> </a:t>
            </a:r>
            <a:r>
              <a:rPr lang="es-ES" sz="1500" b="1" dirty="0" err="1">
                <a:solidFill>
                  <a:srgbClr val="000000"/>
                </a:solidFill>
              </a:rPr>
              <a:t>found</a:t>
            </a:r>
            <a:r>
              <a:rPr lang="es-ES" sz="1500" b="1" dirty="0">
                <a:solidFill>
                  <a:srgbClr val="000000"/>
                </a:solidFill>
              </a:rPr>
              <a:t> in </a:t>
            </a:r>
            <a:r>
              <a:rPr lang="es-ES" sz="1500" b="1" dirty="0" err="1">
                <a:solidFill>
                  <a:srgbClr val="000000"/>
                </a:solidFill>
              </a:rPr>
              <a:t>the</a:t>
            </a:r>
            <a:r>
              <a:rPr lang="es-ES" sz="1500" b="1" dirty="0">
                <a:solidFill>
                  <a:srgbClr val="000000"/>
                </a:solidFill>
              </a:rPr>
              <a:t> </a:t>
            </a:r>
            <a:r>
              <a:rPr lang="es-ES" sz="1500" b="1" dirty="0" err="1">
                <a:solidFill>
                  <a:srgbClr val="000000"/>
                </a:solidFill>
              </a:rPr>
              <a:t>rainforest</a:t>
            </a:r>
            <a:r>
              <a:rPr lang="es-ES" sz="1500" b="1" dirty="0">
                <a:solidFill>
                  <a:srgbClr val="000000"/>
                </a:solidFill>
              </a:rPr>
              <a:t> </a:t>
            </a:r>
            <a:r>
              <a:rPr lang="es-ES" sz="1500" b="1" dirty="0" err="1">
                <a:solidFill>
                  <a:srgbClr val="000000"/>
                </a:solidFill>
              </a:rPr>
              <a:t>canopies</a:t>
            </a:r>
            <a:r>
              <a:rPr lang="es-ES" sz="1500" b="1" dirty="0">
                <a:solidFill>
                  <a:srgbClr val="000000"/>
                </a:solidFill>
              </a:rPr>
              <a:t> </a:t>
            </a:r>
            <a:r>
              <a:rPr lang="es-ES" sz="1500" b="1" dirty="0" smtClean="0">
                <a:solidFill>
                  <a:srgbClr val="000000"/>
                </a:solidFill>
              </a:rPr>
              <a:t>of Central </a:t>
            </a:r>
            <a:r>
              <a:rPr lang="es-ES" sz="1500" b="1" dirty="0">
                <a:solidFill>
                  <a:srgbClr val="000000"/>
                </a:solidFill>
              </a:rPr>
              <a:t>and South </a:t>
            </a:r>
            <a:r>
              <a:rPr lang="es-ES" sz="1500" b="1" dirty="0" err="1">
                <a:solidFill>
                  <a:srgbClr val="000000"/>
                </a:solidFill>
              </a:rPr>
              <a:t>America</a:t>
            </a:r>
            <a:r>
              <a:rPr lang="es-ES" sz="3200" b="1" dirty="0">
                <a:solidFill>
                  <a:srgbClr val="000000"/>
                </a:solidFill>
              </a:rPr>
              <a:t>.</a:t>
            </a:r>
          </a:p>
        </p:txBody>
      </p:sp>
      <p:pic>
        <p:nvPicPr>
          <p:cNvPr id="4102" name="Picture 6"/>
          <p:cNvPicPr>
            <a:picLocks noChangeAspect="1" noChangeArrowheads="1"/>
          </p:cNvPicPr>
          <p:nvPr/>
        </p:nvPicPr>
        <p:blipFill>
          <a:blip r:embed="rId3" cstate="print"/>
          <a:srcRect/>
          <a:stretch>
            <a:fillRect/>
          </a:stretch>
        </p:blipFill>
        <p:spPr bwMode="auto">
          <a:xfrm>
            <a:off x="7272338" y="5038725"/>
            <a:ext cx="1506537" cy="2089150"/>
          </a:xfrm>
          <a:prstGeom prst="rect">
            <a:avLst/>
          </a:prstGeom>
          <a:noFill/>
          <a:ln w="9525" cap="flat">
            <a:noFill/>
            <a:round/>
            <a:headEnd/>
            <a:tailEnd/>
          </a:ln>
          <a:effectLst/>
        </p:spPr>
      </p:pic>
      <p:pic>
        <p:nvPicPr>
          <p:cNvPr id="4103" name="Picture 7"/>
          <p:cNvPicPr>
            <a:picLocks noChangeAspect="1" noChangeArrowheads="1"/>
          </p:cNvPicPr>
          <p:nvPr/>
        </p:nvPicPr>
        <p:blipFill>
          <a:blip r:embed="rId4" cstate="print"/>
          <a:srcRect/>
          <a:stretch>
            <a:fillRect/>
          </a:stretch>
        </p:blipFill>
        <p:spPr bwMode="auto">
          <a:xfrm>
            <a:off x="4176713" y="4967288"/>
            <a:ext cx="2046287" cy="2089150"/>
          </a:xfrm>
          <a:prstGeom prst="rect">
            <a:avLst/>
          </a:prstGeom>
          <a:noFill/>
          <a:ln w="9525" cap="flat">
            <a:noFill/>
            <a:round/>
            <a:headEnd/>
            <a:tailEnd/>
          </a:ln>
          <a:effectLst/>
        </p:spPr>
      </p:pic>
      <p:pic>
        <p:nvPicPr>
          <p:cNvPr id="4104" name="Picture 8"/>
          <p:cNvPicPr>
            <a:picLocks noChangeAspect="1" noChangeArrowheads="1"/>
          </p:cNvPicPr>
          <p:nvPr/>
        </p:nvPicPr>
        <p:blipFill>
          <a:blip r:embed="rId5" cstate="print"/>
          <a:srcRect/>
          <a:stretch>
            <a:fillRect/>
          </a:stretch>
        </p:blipFill>
        <p:spPr bwMode="auto">
          <a:xfrm>
            <a:off x="503238" y="5327650"/>
            <a:ext cx="2801937" cy="2089150"/>
          </a:xfrm>
          <a:prstGeom prst="rect">
            <a:avLst/>
          </a:prstGeom>
          <a:noFill/>
          <a:ln w="9525" cap="flat">
            <a:noFill/>
            <a:round/>
            <a:headEnd/>
            <a:tailEnd/>
          </a:ln>
          <a:effectLst/>
        </p:spPr>
      </p:pic>
    </p:spTree>
  </p:cSld>
  <p:clrMapOvr>
    <a:masterClrMapping/>
  </p:clrMapOvr>
  <p:transition spd="med">
    <p:dissolv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503238" y="4057650"/>
            <a:ext cx="9069387" cy="2090738"/>
          </a:xfrm>
          <a:prstGeom prst="rect">
            <a:avLst/>
          </a:prstGeom>
          <a:noFill/>
          <a:ln w="9525" cap="flat">
            <a:noFill/>
            <a:round/>
            <a:headEnd/>
            <a:tailEnd/>
          </a:ln>
          <a:effectLst/>
        </p:spPr>
        <p:txBody>
          <a:bodyPr wrap="none" anchor="ctr"/>
          <a:lstStyle/>
          <a:p>
            <a:endParaRPr lang="es-ES"/>
          </a:p>
        </p:txBody>
      </p:sp>
      <p:sp>
        <p:nvSpPr>
          <p:cNvPr id="5122" name="Text Box 2"/>
          <p:cNvSpPr txBox="1">
            <a:spLocks noChangeArrowheads="1"/>
          </p:cNvSpPr>
          <p:nvPr/>
        </p:nvSpPr>
        <p:spPr bwMode="auto">
          <a:xfrm>
            <a:off x="503238" y="301625"/>
            <a:ext cx="9067800" cy="1258888"/>
          </a:xfrm>
          <a:prstGeom prst="rect">
            <a:avLst/>
          </a:prstGeom>
          <a:noFill/>
          <a:ln w="9525" cap="flat">
            <a:noFill/>
            <a:round/>
            <a:headEnd/>
            <a:tailEnd/>
          </a:ln>
          <a:effectLst/>
        </p:spPr>
        <p:txBody>
          <a:bodyPr lIns="0" tIns="0" rIns="0" bIns="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es-ES" sz="4400">
                <a:solidFill>
                  <a:srgbClr val="FF00FF"/>
                </a:solidFill>
              </a:rPr>
              <a:t>PLANTS</a:t>
            </a:r>
          </a:p>
        </p:txBody>
      </p:sp>
      <p:sp>
        <p:nvSpPr>
          <p:cNvPr id="5123" name="Text Box 3"/>
          <p:cNvSpPr txBox="1">
            <a:spLocks noChangeArrowheads="1"/>
          </p:cNvSpPr>
          <p:nvPr/>
        </p:nvSpPr>
        <p:spPr bwMode="auto">
          <a:xfrm>
            <a:off x="576263" y="1768475"/>
            <a:ext cx="2846387" cy="2089150"/>
          </a:xfrm>
          <a:prstGeom prst="rect">
            <a:avLst/>
          </a:prstGeom>
          <a:noFill/>
          <a:ln w="9525" cap="flat">
            <a:noFill/>
            <a:round/>
            <a:headEnd/>
            <a:tailEnd/>
          </a:ln>
          <a:effectLst/>
        </p:spPr>
        <p:txBody>
          <a:bodyPr lIns="0" tIns="28440" rIns="0" bIns="0"/>
          <a:lstStyle/>
          <a:p>
            <a:pPr marL="342900" indent="-334963" algn="ctr">
              <a:spcBef>
                <a:spcPts val="1425"/>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s-ES" sz="2800" b="1">
                <a:solidFill>
                  <a:srgbClr val="000000"/>
                </a:solidFill>
              </a:rPr>
              <a:t>CARNIVOURUS PLANT</a:t>
            </a:r>
          </a:p>
          <a:p>
            <a:pPr marL="342900" indent="-334963">
              <a:spcBef>
                <a:spcPts val="1425"/>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s-ES" sz="1500">
                <a:solidFill>
                  <a:srgbClr val="333333"/>
                </a:solidFill>
                <a:latin typeface="verdana" pitchFamily="32" charset="0"/>
              </a:rPr>
              <a:t>Some plants are adapted to obtain nutrients from animal matter. The best known of these is probably the Venus fly trap, but more impressive is the pitcher plant Nepenthes rafflesiana, found in southeast Asia.</a:t>
            </a:r>
          </a:p>
          <a:p>
            <a:pPr marL="342900" indent="-334963">
              <a:spcBef>
                <a:spcPts val="1425"/>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s-ES" sz="1500">
              <a:solidFill>
                <a:srgbClr val="333333"/>
              </a:solidFill>
              <a:latin typeface="verdana" pitchFamily="32" charset="0"/>
            </a:endParaRPr>
          </a:p>
        </p:txBody>
      </p:sp>
      <p:sp>
        <p:nvSpPr>
          <p:cNvPr id="5124" name="Text Box 4"/>
          <p:cNvSpPr txBox="1">
            <a:spLocks noChangeArrowheads="1"/>
          </p:cNvSpPr>
          <p:nvPr/>
        </p:nvSpPr>
        <p:spPr bwMode="auto">
          <a:xfrm>
            <a:off x="3568700" y="1768475"/>
            <a:ext cx="2919413" cy="2089150"/>
          </a:xfrm>
          <a:prstGeom prst="rect">
            <a:avLst/>
          </a:prstGeom>
          <a:noFill/>
          <a:ln w="9525" cap="flat">
            <a:noFill/>
            <a:round/>
            <a:headEnd/>
            <a:tailEnd/>
          </a:ln>
          <a:effectLst/>
        </p:spPr>
        <p:txBody>
          <a:bodyPr lIns="0" tIns="28440" rIns="0" bIns="0"/>
          <a:lstStyle/>
          <a:p>
            <a:pPr marL="342900" indent="-334963" algn="ctr">
              <a:spcBef>
                <a:spcPts val="1425"/>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s-ES" sz="3200" b="1">
                <a:solidFill>
                  <a:srgbClr val="000000"/>
                </a:solidFill>
              </a:rPr>
              <a:t>BROMELIADS</a:t>
            </a:r>
          </a:p>
          <a:p>
            <a:pPr marL="342900" indent="-334963">
              <a:spcBef>
                <a:spcPts val="1425"/>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s-ES" sz="1500">
                <a:solidFill>
                  <a:srgbClr val="333333"/>
                </a:solidFill>
                <a:latin typeface="verdana" pitchFamily="32" charset="0"/>
              </a:rPr>
              <a:t>Bromeliads are related to the pineapple family.</a:t>
            </a:r>
          </a:p>
          <a:p>
            <a:pPr marL="342900" indent="-334963">
              <a:spcBef>
                <a:spcPts val="1425"/>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s-ES" sz="1500">
              <a:solidFill>
                <a:srgbClr val="333333"/>
              </a:solidFill>
              <a:latin typeface="verdana" pitchFamily="32" charset="0"/>
            </a:endParaRPr>
          </a:p>
        </p:txBody>
      </p:sp>
      <p:sp>
        <p:nvSpPr>
          <p:cNvPr id="5125" name="Text Box 5"/>
          <p:cNvSpPr txBox="1">
            <a:spLocks noChangeArrowheads="1"/>
          </p:cNvSpPr>
          <p:nvPr/>
        </p:nvSpPr>
        <p:spPr bwMode="auto">
          <a:xfrm>
            <a:off x="6635750" y="1768475"/>
            <a:ext cx="2919413" cy="2089150"/>
          </a:xfrm>
          <a:prstGeom prst="rect">
            <a:avLst/>
          </a:prstGeom>
          <a:noFill/>
          <a:ln w="9525" cap="flat">
            <a:noFill/>
            <a:round/>
            <a:headEnd/>
            <a:tailEnd/>
          </a:ln>
          <a:effectLst/>
        </p:spPr>
        <p:txBody>
          <a:bodyPr lIns="0" tIns="28440" rIns="0" bIns="0"/>
          <a:lstStyle/>
          <a:p>
            <a:pPr marL="342900" indent="-334963" algn="ctr">
              <a:spcBef>
                <a:spcPts val="1425"/>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s-ES" sz="3200" b="1">
                <a:solidFill>
                  <a:srgbClr val="000000"/>
                </a:solidFill>
              </a:rPr>
              <a:t>ORCHIDS</a:t>
            </a:r>
          </a:p>
          <a:p>
            <a:pPr marL="342900" indent="-334963">
              <a:spcBef>
                <a:spcPts val="1425"/>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s-ES" sz="1500">
                <a:solidFill>
                  <a:srgbClr val="000000"/>
                </a:solidFill>
              </a:rPr>
              <a:t>Orchids comprise one of the most abundant and varied of flowering plant families. There are over 20,000 known species and orchids are especially common in moist tropical regions.</a:t>
            </a:r>
          </a:p>
          <a:p>
            <a:pPr marL="342900" indent="-334963">
              <a:spcBef>
                <a:spcPts val="1425"/>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s-ES" sz="1500">
              <a:solidFill>
                <a:srgbClr val="000000"/>
              </a:solidFill>
            </a:endParaRPr>
          </a:p>
        </p:txBody>
      </p:sp>
      <p:pic>
        <p:nvPicPr>
          <p:cNvPr id="5126" name="Picture 6"/>
          <p:cNvPicPr>
            <a:picLocks noChangeAspect="1" noChangeArrowheads="1"/>
          </p:cNvPicPr>
          <p:nvPr/>
        </p:nvPicPr>
        <p:blipFill>
          <a:blip r:embed="rId3" cstate="email"/>
          <a:srcRect/>
          <a:stretch>
            <a:fillRect/>
          </a:stretch>
        </p:blipFill>
        <p:spPr bwMode="auto">
          <a:xfrm>
            <a:off x="6878638" y="4895850"/>
            <a:ext cx="2432050" cy="1946275"/>
          </a:xfrm>
          <a:prstGeom prst="rect">
            <a:avLst/>
          </a:prstGeom>
          <a:noFill/>
          <a:ln w="9525" cap="flat">
            <a:noFill/>
            <a:round/>
            <a:headEnd/>
            <a:tailEnd/>
          </a:ln>
          <a:effectLst/>
        </p:spPr>
      </p:pic>
      <p:pic>
        <p:nvPicPr>
          <p:cNvPr id="5127" name="Picture 7"/>
          <p:cNvPicPr>
            <a:picLocks noChangeAspect="1" noChangeArrowheads="1"/>
          </p:cNvPicPr>
          <p:nvPr/>
        </p:nvPicPr>
        <p:blipFill>
          <a:blip r:embed="rId4" cstate="email"/>
          <a:srcRect/>
          <a:stretch>
            <a:fillRect/>
          </a:stretch>
        </p:blipFill>
        <p:spPr bwMode="auto">
          <a:xfrm>
            <a:off x="3560763" y="4895850"/>
            <a:ext cx="2919412" cy="2014538"/>
          </a:xfrm>
          <a:prstGeom prst="rect">
            <a:avLst/>
          </a:prstGeom>
          <a:noFill/>
          <a:ln w="9525" cap="flat">
            <a:noFill/>
            <a:round/>
            <a:headEnd/>
            <a:tailEnd/>
          </a:ln>
          <a:effectLst/>
        </p:spPr>
      </p:pic>
      <p:pic>
        <p:nvPicPr>
          <p:cNvPr id="5128" name="Picture 8"/>
          <p:cNvPicPr>
            <a:picLocks noChangeAspect="1" noChangeArrowheads="1"/>
          </p:cNvPicPr>
          <p:nvPr/>
        </p:nvPicPr>
        <p:blipFill>
          <a:blip r:embed="rId5" cstate="email"/>
          <a:srcRect/>
          <a:stretch>
            <a:fillRect/>
          </a:stretch>
        </p:blipFill>
        <p:spPr bwMode="auto">
          <a:xfrm>
            <a:off x="1174750" y="4822825"/>
            <a:ext cx="1417638" cy="2089150"/>
          </a:xfrm>
          <a:prstGeom prst="rect">
            <a:avLst/>
          </a:prstGeom>
          <a:noFill/>
          <a:ln w="9525" cap="flat">
            <a:noFill/>
            <a:round/>
            <a:headEnd/>
            <a:tailEnd/>
          </a:ln>
          <a:effec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503238" y="301625"/>
            <a:ext cx="9067800" cy="1258888"/>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es-ES">
                <a:solidFill>
                  <a:srgbClr val="FFD320"/>
                </a:solidFill>
              </a:rPr>
              <a:t>CLIMATE</a:t>
            </a:r>
          </a:p>
        </p:txBody>
      </p:sp>
      <p:sp>
        <p:nvSpPr>
          <p:cNvPr id="6146" name="Rectangle 2"/>
          <p:cNvSpPr>
            <a:spLocks noGrp="1" noChangeArrowheads="1"/>
          </p:cNvSpPr>
          <p:nvPr>
            <p:ph type="body" idx="1"/>
          </p:nvPr>
        </p:nvSpPr>
        <p:spPr>
          <a:xfrm>
            <a:off x="519113" y="1576388"/>
            <a:ext cx="4424362" cy="4381500"/>
          </a:xfrm>
          <a:ln/>
        </p:spPr>
        <p:txBody>
          <a:bodyPr/>
          <a:lstStyle/>
          <a:p>
            <a:pPr indent="-33496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sz="3200" dirty="0"/>
              <a:t>Tropical </a:t>
            </a:r>
            <a:r>
              <a:rPr lang="es-ES" sz="3200" dirty="0" err="1"/>
              <a:t>rainforests</a:t>
            </a:r>
            <a:r>
              <a:rPr lang="es-ES" sz="3200" dirty="0"/>
              <a:t> are </a:t>
            </a:r>
            <a:r>
              <a:rPr lang="es-ES" sz="3200" dirty="0" err="1"/>
              <a:t>located</a:t>
            </a:r>
            <a:r>
              <a:rPr lang="es-ES" sz="3200" dirty="0"/>
              <a:t> N</a:t>
            </a:r>
            <a:r>
              <a:rPr lang="es-ES" sz="3200" dirty="0" smtClean="0"/>
              <a:t>orth </a:t>
            </a:r>
            <a:r>
              <a:rPr lang="es-ES" sz="3200" dirty="0"/>
              <a:t>and </a:t>
            </a:r>
            <a:r>
              <a:rPr lang="es-ES" sz="3200" dirty="0" smtClean="0"/>
              <a:t>South </a:t>
            </a:r>
            <a:r>
              <a:rPr lang="es-ES" sz="3200" dirty="0"/>
              <a:t>of </a:t>
            </a:r>
            <a:r>
              <a:rPr lang="es-ES" sz="3200" dirty="0" err="1"/>
              <a:t>the</a:t>
            </a:r>
            <a:r>
              <a:rPr lang="es-ES" sz="3200" dirty="0"/>
              <a:t> </a:t>
            </a:r>
            <a:r>
              <a:rPr lang="es-ES" sz="3200" dirty="0" err="1" smtClean="0"/>
              <a:t>Equator</a:t>
            </a:r>
            <a:r>
              <a:rPr lang="es-ES" sz="3200" dirty="0" smtClean="0"/>
              <a:t> </a:t>
            </a:r>
            <a:r>
              <a:rPr lang="es-ES" sz="3200" dirty="0" err="1"/>
              <a:t>between</a:t>
            </a:r>
            <a:r>
              <a:rPr lang="es-ES" sz="3200" dirty="0"/>
              <a:t> </a:t>
            </a:r>
            <a:r>
              <a:rPr lang="es-ES" sz="3200" dirty="0" err="1"/>
              <a:t>the</a:t>
            </a:r>
            <a:r>
              <a:rPr lang="es-ES" sz="3200" dirty="0"/>
              <a:t> </a:t>
            </a:r>
            <a:r>
              <a:rPr lang="es-ES" sz="3200" dirty="0" err="1"/>
              <a:t>Tropic</a:t>
            </a:r>
            <a:r>
              <a:rPr lang="es-ES" sz="3200" dirty="0"/>
              <a:t> of </a:t>
            </a:r>
            <a:r>
              <a:rPr lang="es-ES" sz="3200" dirty="0" err="1"/>
              <a:t>Cancer</a:t>
            </a:r>
            <a:r>
              <a:rPr lang="es-ES" sz="3200" dirty="0"/>
              <a:t> and </a:t>
            </a:r>
            <a:r>
              <a:rPr lang="es-ES" sz="3200" dirty="0" err="1"/>
              <a:t>the</a:t>
            </a:r>
            <a:r>
              <a:rPr lang="es-ES" sz="3200" dirty="0"/>
              <a:t> </a:t>
            </a:r>
            <a:r>
              <a:rPr lang="es-ES" sz="3200" dirty="0" err="1"/>
              <a:t>Tropic</a:t>
            </a:r>
            <a:r>
              <a:rPr lang="es-ES" sz="3200" dirty="0"/>
              <a:t> of </a:t>
            </a:r>
            <a:r>
              <a:rPr lang="es-ES" sz="3200" dirty="0" err="1"/>
              <a:t>Capricorn</a:t>
            </a:r>
            <a:r>
              <a:rPr lang="es-ES" sz="3200" dirty="0"/>
              <a:t>. </a:t>
            </a:r>
            <a:r>
              <a:rPr lang="es-ES" sz="3200" dirty="0" err="1" smtClean="0"/>
              <a:t>They</a:t>
            </a:r>
            <a:r>
              <a:rPr lang="es-ES" sz="3200" dirty="0" smtClean="0"/>
              <a:t> </a:t>
            </a:r>
            <a:r>
              <a:rPr lang="es-ES" sz="3200" dirty="0" err="1"/>
              <a:t>have</a:t>
            </a:r>
            <a:r>
              <a:rPr lang="es-ES" sz="3200" dirty="0"/>
              <a:t> a </a:t>
            </a:r>
            <a:r>
              <a:rPr lang="es-ES" sz="3200" dirty="0" err="1"/>
              <a:t>warm</a:t>
            </a:r>
            <a:r>
              <a:rPr lang="es-ES" sz="3200" dirty="0"/>
              <a:t> and </a:t>
            </a:r>
            <a:r>
              <a:rPr lang="es-ES" sz="3200" dirty="0" err="1"/>
              <a:t>humid</a:t>
            </a:r>
            <a:r>
              <a:rPr lang="es-ES" sz="3200" dirty="0"/>
              <a:t> </a:t>
            </a:r>
            <a:r>
              <a:rPr lang="es-ES" sz="3200" dirty="0" err="1"/>
              <a:t>climate</a:t>
            </a:r>
            <a:r>
              <a:rPr lang="es-ES" sz="3200" dirty="0"/>
              <a:t> </a:t>
            </a:r>
            <a:r>
              <a:rPr lang="es-ES" sz="3200" dirty="0" err="1"/>
              <a:t>with</a:t>
            </a:r>
            <a:r>
              <a:rPr lang="es-ES" sz="3200" dirty="0"/>
              <a:t> </a:t>
            </a:r>
            <a:r>
              <a:rPr lang="es-ES" sz="3200" dirty="0" err="1"/>
              <a:t>lots</a:t>
            </a:r>
            <a:r>
              <a:rPr lang="es-ES" sz="3200" dirty="0"/>
              <a:t> of </a:t>
            </a:r>
            <a:r>
              <a:rPr lang="es-ES" sz="3200" dirty="0" err="1"/>
              <a:t>rainfall</a:t>
            </a:r>
            <a:r>
              <a:rPr lang="es-ES" sz="3200" dirty="0"/>
              <a:t>.</a:t>
            </a:r>
          </a:p>
        </p:txBody>
      </p:sp>
      <p:sp>
        <p:nvSpPr>
          <p:cNvPr id="6147" name="Text Box 3"/>
          <p:cNvSpPr txBox="1">
            <a:spLocks noChangeArrowheads="1"/>
          </p:cNvSpPr>
          <p:nvPr/>
        </p:nvSpPr>
        <p:spPr bwMode="auto">
          <a:xfrm>
            <a:off x="503238" y="4057650"/>
            <a:ext cx="9069387" cy="2090738"/>
          </a:xfrm>
          <a:prstGeom prst="rect">
            <a:avLst/>
          </a:prstGeom>
          <a:noFill/>
          <a:ln w="9525" cap="flat">
            <a:noFill/>
            <a:round/>
            <a:headEnd/>
            <a:tailEnd/>
          </a:ln>
          <a:effectLst/>
        </p:spPr>
        <p:txBody>
          <a:bodyPr wrap="none" anchor="ctr"/>
          <a:lstStyle/>
          <a:p>
            <a:endParaRPr lang="es-ES"/>
          </a:p>
        </p:txBody>
      </p:sp>
      <p:pic>
        <p:nvPicPr>
          <p:cNvPr id="6148" name="Picture 4"/>
          <p:cNvPicPr>
            <a:picLocks noChangeAspect="1" noChangeArrowheads="1"/>
          </p:cNvPicPr>
          <p:nvPr/>
        </p:nvPicPr>
        <p:blipFill>
          <a:blip r:embed="rId3" cstate="email"/>
          <a:srcRect/>
          <a:stretch>
            <a:fillRect/>
          </a:stretch>
        </p:blipFill>
        <p:spPr bwMode="auto">
          <a:xfrm>
            <a:off x="4927600" y="2160588"/>
            <a:ext cx="5068888" cy="2889250"/>
          </a:xfrm>
          <a:prstGeom prst="rect">
            <a:avLst/>
          </a:prstGeom>
          <a:noFill/>
          <a:ln w="9525" cap="flat">
            <a:noFill/>
            <a:round/>
            <a:headEnd/>
            <a:tailEnd/>
          </a:ln>
          <a:effec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503238" y="301625"/>
            <a:ext cx="9067800" cy="1258888"/>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es-ES">
                <a:solidFill>
                  <a:srgbClr val="CC0000"/>
                </a:solidFill>
              </a:rPr>
              <a:t>PROBLEMS</a:t>
            </a:r>
          </a:p>
        </p:txBody>
      </p:sp>
      <p:sp>
        <p:nvSpPr>
          <p:cNvPr id="7170" name="Rectangle 2"/>
          <p:cNvSpPr>
            <a:spLocks noGrp="1" noChangeArrowheads="1"/>
          </p:cNvSpPr>
          <p:nvPr>
            <p:ph type="body" idx="1"/>
          </p:nvPr>
        </p:nvSpPr>
        <p:spPr>
          <a:xfrm>
            <a:off x="503238" y="1768475"/>
            <a:ext cx="4424362" cy="4381500"/>
          </a:xfrm>
          <a:ln/>
        </p:spPr>
        <p:txBody>
          <a:bodyPr/>
          <a:lstStyle/>
          <a:p>
            <a:pPr indent="-336550">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sz="3200" dirty="0" err="1"/>
              <a:t>The</a:t>
            </a:r>
            <a:r>
              <a:rPr lang="es-ES" sz="3200" dirty="0"/>
              <a:t> </a:t>
            </a:r>
            <a:r>
              <a:rPr lang="es-ES" sz="3200" dirty="0" err="1" smtClean="0"/>
              <a:t>biggest</a:t>
            </a:r>
            <a:r>
              <a:rPr lang="es-ES" sz="3200" dirty="0" smtClean="0"/>
              <a:t> </a:t>
            </a:r>
            <a:r>
              <a:rPr lang="es-ES" sz="3200" dirty="0" err="1"/>
              <a:t>danger</a:t>
            </a:r>
            <a:r>
              <a:rPr lang="es-ES" sz="3200" dirty="0"/>
              <a:t> </a:t>
            </a:r>
            <a:r>
              <a:rPr lang="es-ES" sz="3200" dirty="0" err="1"/>
              <a:t>to</a:t>
            </a:r>
            <a:r>
              <a:rPr lang="es-ES" sz="3200" dirty="0"/>
              <a:t> </a:t>
            </a:r>
            <a:r>
              <a:rPr lang="es-ES" sz="3200" dirty="0" err="1" smtClean="0"/>
              <a:t>rainforests</a:t>
            </a:r>
            <a:r>
              <a:rPr lang="es-ES" sz="3200" dirty="0" smtClean="0"/>
              <a:t> </a:t>
            </a:r>
            <a:r>
              <a:rPr lang="es-ES" sz="3200" dirty="0" err="1"/>
              <a:t>is</a:t>
            </a:r>
            <a:r>
              <a:rPr lang="es-ES" sz="3200" dirty="0"/>
              <a:t> </a:t>
            </a:r>
            <a:r>
              <a:rPr lang="es-ES" sz="3200" dirty="0" err="1"/>
              <a:t>deforestation.Forests</a:t>
            </a:r>
            <a:r>
              <a:rPr lang="es-ES" sz="3200" dirty="0"/>
              <a:t> </a:t>
            </a:r>
            <a:r>
              <a:rPr lang="es-ES" sz="3200" dirty="0" err="1"/>
              <a:t>cover</a:t>
            </a:r>
            <a:r>
              <a:rPr lang="es-ES" sz="3200" dirty="0"/>
              <a:t> </a:t>
            </a:r>
            <a:r>
              <a:rPr lang="es-ES" sz="3200" dirty="0" err="1"/>
              <a:t>about</a:t>
            </a:r>
            <a:r>
              <a:rPr lang="es-ES" sz="3200" dirty="0"/>
              <a:t> 30% of </a:t>
            </a:r>
            <a:r>
              <a:rPr lang="es-ES" sz="3200" dirty="0" err="1"/>
              <a:t>the</a:t>
            </a:r>
            <a:r>
              <a:rPr lang="es-ES" sz="3200" dirty="0"/>
              <a:t> </a:t>
            </a:r>
            <a:r>
              <a:rPr lang="es-ES" sz="3200" dirty="0" err="1"/>
              <a:t>planet</a:t>
            </a:r>
            <a:r>
              <a:rPr lang="es-ES" sz="3200" dirty="0"/>
              <a:t>, </a:t>
            </a:r>
            <a:r>
              <a:rPr lang="es-ES" sz="3200" dirty="0" err="1"/>
              <a:t>but</a:t>
            </a:r>
            <a:r>
              <a:rPr lang="es-ES" sz="3200" dirty="0"/>
              <a:t> </a:t>
            </a:r>
            <a:r>
              <a:rPr lang="es-ES" sz="3200" dirty="0" err="1"/>
              <a:t>deforestation</a:t>
            </a:r>
            <a:r>
              <a:rPr lang="es-ES" sz="3200" dirty="0"/>
              <a:t> </a:t>
            </a:r>
            <a:r>
              <a:rPr lang="es-ES" sz="3200" dirty="0" err="1"/>
              <a:t>is</a:t>
            </a:r>
            <a:r>
              <a:rPr lang="es-ES" sz="3200" dirty="0"/>
              <a:t> </a:t>
            </a:r>
            <a:r>
              <a:rPr lang="es-ES" sz="3200" dirty="0" err="1"/>
              <a:t>clearing</a:t>
            </a:r>
            <a:r>
              <a:rPr lang="es-ES" sz="3200" dirty="0"/>
              <a:t> </a:t>
            </a:r>
            <a:r>
              <a:rPr lang="es-ES" sz="3200" dirty="0" err="1"/>
              <a:t>these</a:t>
            </a:r>
            <a:r>
              <a:rPr lang="es-ES" sz="3200" dirty="0"/>
              <a:t> </a:t>
            </a:r>
            <a:r>
              <a:rPr lang="es-ES" sz="3200" dirty="0" err="1"/>
              <a:t>essential</a:t>
            </a:r>
            <a:r>
              <a:rPr lang="es-ES" sz="3200" dirty="0"/>
              <a:t> </a:t>
            </a:r>
            <a:r>
              <a:rPr lang="es-ES" sz="3200" dirty="0" err="1"/>
              <a:t>habitats</a:t>
            </a:r>
            <a:r>
              <a:rPr lang="es-ES" sz="3200" dirty="0"/>
              <a:t> </a:t>
            </a:r>
            <a:r>
              <a:rPr lang="es-ES" sz="3200" dirty="0" err="1"/>
              <a:t>on</a:t>
            </a:r>
            <a:r>
              <a:rPr lang="es-ES" sz="3200" dirty="0"/>
              <a:t> a </a:t>
            </a:r>
            <a:r>
              <a:rPr lang="es-ES" sz="3200" dirty="0" err="1"/>
              <a:t>massive</a:t>
            </a:r>
            <a:r>
              <a:rPr lang="es-ES" sz="3200" dirty="0"/>
              <a:t> </a:t>
            </a:r>
            <a:r>
              <a:rPr lang="es-ES" sz="3200" dirty="0" err="1"/>
              <a:t>scale</a:t>
            </a:r>
            <a:r>
              <a:rPr lang="es-ES" sz="3200" dirty="0"/>
              <a:t>. </a:t>
            </a:r>
          </a:p>
          <a:p>
            <a:pPr indent="-336550">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sz="3200" dirty="0"/>
              <a:t> </a:t>
            </a:r>
          </a:p>
        </p:txBody>
      </p:sp>
      <p:pic>
        <p:nvPicPr>
          <p:cNvPr id="7171" name="Picture 3"/>
          <p:cNvPicPr>
            <a:picLocks noChangeAspect="1" noChangeArrowheads="1"/>
          </p:cNvPicPr>
          <p:nvPr/>
        </p:nvPicPr>
        <p:blipFill>
          <a:blip r:embed="rId3" cstate="print"/>
          <a:srcRect/>
          <a:stretch>
            <a:fillRect/>
          </a:stretch>
        </p:blipFill>
        <p:spPr bwMode="auto">
          <a:xfrm>
            <a:off x="5149850" y="2243138"/>
            <a:ext cx="4424363" cy="3429000"/>
          </a:xfrm>
          <a:prstGeom prst="rect">
            <a:avLst/>
          </a:prstGeom>
          <a:noFill/>
          <a:ln w="9525" cap="flat">
            <a:noFill/>
            <a:round/>
            <a:headEnd/>
            <a:tailEnd/>
          </a:ln>
          <a:effectLst/>
        </p:spPr>
      </p:pic>
    </p:spTree>
  </p:cSld>
  <p:clrMapOvr>
    <a:masterClrMapping/>
  </p:clrMapOvr>
  <p:transition spd="med">
    <p:random/>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368300" y="3482975"/>
            <a:ext cx="9064625" cy="1341438"/>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es-ES">
                <a:solidFill>
                  <a:srgbClr val="CCCCFF"/>
                </a:solidFill>
                <a:hlinkClick r:id="rId3"/>
              </a:rPr>
              <a:t>https://youtu.be/vy2UENSgZ6A</a:t>
            </a:r>
            <a:r>
              <a:rPr lang="es-ES">
                <a:solidFill>
                  <a:srgbClr val="CCCCFF"/>
                </a:solidFill>
              </a:rPr>
              <a:t/>
            </a:r>
            <a:br>
              <a:rPr lang="es-ES">
                <a:solidFill>
                  <a:srgbClr val="CCCCFF"/>
                </a:solidFill>
              </a:rPr>
            </a:br>
            <a:endParaRPr lang="es-ES">
              <a:solidFill>
                <a:srgbClr val="CCCCFF"/>
              </a:solidFill>
            </a:endParaRPr>
          </a:p>
        </p:txBody>
      </p:sp>
      <p:sp>
        <p:nvSpPr>
          <p:cNvPr id="8194" name="Rectangle 2"/>
          <p:cNvSpPr>
            <a:spLocks noGrp="1" noChangeArrowheads="1"/>
          </p:cNvSpPr>
          <p:nvPr>
            <p:ph type="subTitle" idx="4294967295"/>
          </p:nvPr>
        </p:nvSpPr>
        <p:spPr bwMode="auto">
          <a:xfrm>
            <a:off x="503238" y="1768475"/>
            <a:ext cx="9064625" cy="4378325"/>
          </a:xfrm>
          <a:prstGeom prst="rect">
            <a:avLst/>
          </a:prstGeom>
          <a:noFill/>
          <a:ln/>
        </p:spPr>
        <p:txBody>
          <a:bodyPr lIns="0" tIns="0" rIns="0" bIns="0" anchor="ctr"/>
          <a:lstStyle/>
          <a:p>
            <a:pPr indent="-338138" algn="ctr">
              <a:spcBef>
                <a:spcPct val="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lang="es-ES"/>
          </a:p>
          <a:p>
            <a:pPr indent="-338138" algn="ctr">
              <a:spcBef>
                <a:spcPct val="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lang="es-ES"/>
          </a:p>
        </p:txBody>
      </p:sp>
    </p:spTree>
  </p:cSld>
  <p:clrMapOvr>
    <a:masterClrMapping/>
  </p:clrMapOvr>
  <p:transition spd="med">
    <p:random/>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503238" y="301625"/>
            <a:ext cx="9063037" cy="1254125"/>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es-ES"/>
              <a:t>BYE BYE</a:t>
            </a:r>
          </a:p>
        </p:txBody>
      </p:sp>
      <p:pic>
        <p:nvPicPr>
          <p:cNvPr id="9218" name="Picture 2"/>
          <p:cNvPicPr>
            <a:picLocks noChangeAspect="1" noChangeArrowheads="1"/>
          </p:cNvPicPr>
          <p:nvPr/>
        </p:nvPicPr>
        <p:blipFill>
          <a:blip r:embed="rId3" cstate="print"/>
          <a:srcRect/>
          <a:stretch>
            <a:fillRect/>
          </a:stretch>
        </p:blipFill>
        <p:spPr bwMode="auto">
          <a:xfrm>
            <a:off x="3990975" y="1768475"/>
            <a:ext cx="2087563" cy="2087563"/>
          </a:xfrm>
          <a:prstGeom prst="rect">
            <a:avLst/>
          </a:prstGeom>
          <a:noFill/>
          <a:ln w="9525" cap="flat">
            <a:noFill/>
            <a:round/>
            <a:headEnd/>
            <a:tailEnd/>
          </a:ln>
          <a:effectLst/>
        </p:spPr>
      </p:pic>
      <p:sp>
        <p:nvSpPr>
          <p:cNvPr id="9219" name="Rectangle 3"/>
          <p:cNvSpPr>
            <a:spLocks noGrp="1" noChangeArrowheads="1"/>
          </p:cNvSpPr>
          <p:nvPr>
            <p:ph type="body" idx="1"/>
          </p:nvPr>
        </p:nvSpPr>
        <p:spPr>
          <a:xfrm>
            <a:off x="503238" y="4054475"/>
            <a:ext cx="9063037" cy="2087563"/>
          </a:xfrm>
          <a:ln/>
        </p:spPr>
        <p:txBody>
          <a:bodyPr/>
          <a:lstStyle/>
          <a:p>
            <a:pPr indent="-339725" algn="ctr">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es-ES" sz="2000" b="1" dirty="0" err="1">
                <a:solidFill>
                  <a:srgbClr val="00CC33"/>
                </a:solidFill>
              </a:rPr>
              <a:t>Created</a:t>
            </a:r>
            <a:r>
              <a:rPr lang="es-ES" sz="2000" b="1" dirty="0">
                <a:solidFill>
                  <a:srgbClr val="00CC33"/>
                </a:solidFill>
              </a:rPr>
              <a:t> </a:t>
            </a:r>
            <a:r>
              <a:rPr lang="es-ES" sz="2000" b="1" dirty="0" err="1">
                <a:solidFill>
                  <a:srgbClr val="00CC33"/>
                </a:solidFill>
              </a:rPr>
              <a:t>by</a:t>
            </a:r>
            <a:r>
              <a:rPr lang="es-ES" sz="2000" b="1" dirty="0">
                <a:solidFill>
                  <a:srgbClr val="00CC33"/>
                </a:solidFill>
              </a:rPr>
              <a:t>:</a:t>
            </a:r>
          </a:p>
          <a:p>
            <a:pPr indent="-339725" algn="ctr">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es-ES" sz="2000" b="1" dirty="0">
                <a:solidFill>
                  <a:srgbClr val="00CC33"/>
                </a:solidFill>
              </a:rPr>
              <a:t>Javier </a:t>
            </a:r>
            <a:r>
              <a:rPr lang="es-ES" sz="2000" b="1" dirty="0" err="1" smtClean="0">
                <a:solidFill>
                  <a:srgbClr val="00CC33"/>
                </a:solidFill>
              </a:rPr>
              <a:t>Sarobe</a:t>
            </a:r>
            <a:endParaRPr lang="es-ES" sz="2000" b="1" dirty="0">
              <a:solidFill>
                <a:srgbClr val="00CC33"/>
              </a:solidFill>
            </a:endParaRPr>
          </a:p>
          <a:p>
            <a:pPr indent="-339725" algn="ctr">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es-ES" sz="2000" b="1" dirty="0">
                <a:solidFill>
                  <a:srgbClr val="00CC33"/>
                </a:solidFill>
              </a:rPr>
              <a:t>Oscar Tuñón</a:t>
            </a:r>
          </a:p>
          <a:p>
            <a:pPr indent="-339725" algn="ctr">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es-ES" sz="2000" b="1" dirty="0">
                <a:solidFill>
                  <a:srgbClr val="00CC33"/>
                </a:solidFill>
              </a:rPr>
              <a:t>Julen </a:t>
            </a:r>
            <a:r>
              <a:rPr lang="es-ES" sz="2000" b="1" dirty="0" err="1">
                <a:solidFill>
                  <a:srgbClr val="00CC33"/>
                </a:solidFill>
              </a:rPr>
              <a:t>Cemborain</a:t>
            </a:r>
            <a:endParaRPr lang="es-ES" sz="2000" b="1" dirty="0">
              <a:solidFill>
                <a:srgbClr val="00CC33"/>
              </a:solidFill>
            </a:endParaRPr>
          </a:p>
          <a:p>
            <a:pPr indent="-339725" algn="ctr">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es-ES" sz="2000" b="1" dirty="0">
                <a:solidFill>
                  <a:srgbClr val="00CC33"/>
                </a:solidFill>
              </a:rPr>
              <a:t>Sergio Mendoza</a:t>
            </a:r>
          </a:p>
        </p:txBody>
      </p:sp>
    </p:spTree>
  </p:cSld>
  <p:clrMapOvr>
    <a:masterClrMapping/>
  </p:clrMapOvr>
  <p:transition spd="med">
    <p:randomBar dir="vert"/>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jungla ingles">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icrosoft YaHei" charset="-122"/>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jungla ingles</Template>
  <TotalTime>0</TotalTime>
  <Words>301</Words>
  <Application>Microsoft Office PowerPoint</Application>
  <PresentationFormat>Personalizado</PresentationFormat>
  <Paragraphs>39</Paragraphs>
  <Slides>7</Slides>
  <Notes>7</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jungla ingles</vt:lpstr>
      <vt:lpstr>RAIN FOREST</vt:lpstr>
      <vt:lpstr>Diapositiva 2</vt:lpstr>
      <vt:lpstr>Diapositiva 3</vt:lpstr>
      <vt:lpstr>CLIMATE</vt:lpstr>
      <vt:lpstr>PROBLEMS</vt:lpstr>
      <vt:lpstr>https://youtu.be/vy2UENSgZ6A </vt:lpstr>
      <vt:lpstr>BYE BYE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RAIN FOREST</dc:title>
  <dc:creator>Asus</dc:creator>
  <cp:lastModifiedBy>user</cp:lastModifiedBy>
  <cp:revision>2</cp:revision>
  <cp:lastPrinted>1601-01-01T00:00:00Z</cp:lastPrinted>
  <dcterms:created xsi:type="dcterms:W3CDTF">2018-01-24T14:55:09Z</dcterms:created>
  <dcterms:modified xsi:type="dcterms:W3CDTF">2018-01-28T19:58:31Z</dcterms:modified>
</cp:coreProperties>
</file>