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s-E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s-E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5013" cy="528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s-E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2C3E4E4F-98E0-4D82-BA14-8324DA87183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836051-9803-4515-9284-83FD8A50880E}" type="slidenum">
              <a:rPr lang="es-ES"/>
              <a:pPr/>
              <a:t>1</a:t>
            </a:fld>
            <a:endParaRPr lang="es-E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5220CE-5FB8-4546-8339-C3DD79D4E2F0}" type="slidenum">
              <a:rPr lang="es-ES"/>
              <a:pPr/>
              <a:t>2</a:t>
            </a:fld>
            <a:endParaRPr lang="es-E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AD3890-CDEA-4FB1-AF5D-5BB13F61E3C9}" type="slidenum">
              <a:rPr lang="es-ES"/>
              <a:pPr/>
              <a:t>3</a:t>
            </a:fld>
            <a:endParaRPr lang="es-E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8E3BD7-698B-40D9-B679-A08E996EE52F}" type="slidenum">
              <a:rPr lang="es-ES"/>
              <a:pPr/>
              <a:t>4</a:t>
            </a:fld>
            <a:endParaRPr lang="es-E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F6AD5B-6DE6-4D6D-8D39-C2401CCFAF7E}" type="slidenum">
              <a:rPr lang="es-ES"/>
              <a:pPr/>
              <a:t>5</a:t>
            </a:fld>
            <a:endParaRPr lang="es-E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05E674-D3B7-4089-B12F-05A07BA80A4A}" type="slidenum">
              <a:rPr lang="es-ES"/>
              <a:pPr/>
              <a:t>6</a:t>
            </a:fld>
            <a:endParaRPr lang="es-E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DA9D0A-4797-4A0B-8156-1B71A4757A4E}" type="slidenum">
              <a:rPr lang="es-ES"/>
              <a:pPr/>
              <a:t>7</a:t>
            </a:fld>
            <a:endParaRPr lang="es-E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54FE2B-C527-477A-B4AA-278D7246D074}" type="slidenum">
              <a:rPr lang="es-ES"/>
              <a:pPr/>
              <a:t>8</a:t>
            </a:fld>
            <a:endParaRPr lang="es-E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F6C8EE-1C87-496C-9BD6-AC8E1F2BF2F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E9CF46-4E1C-4CA4-8F76-7E42A3E637A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58451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58451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D3EF6B-4F24-450B-9A0F-9292485BEF9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1562" cy="5143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9288" cy="5143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1562" cy="514350"/>
          </a:xfrm>
        </p:spPr>
        <p:txBody>
          <a:bodyPr/>
          <a:lstStyle>
            <a:lvl1pPr>
              <a:defRPr/>
            </a:lvl1pPr>
          </a:lstStyle>
          <a:p>
            <a:fld id="{E7EF5B09-3904-489B-BFC6-CBAE67C506F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B575E9-57FE-4059-8727-EBA073A9B98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6DC5CC-0CE6-49A6-908D-17149500A94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7B2D38-8E98-4045-A136-7C5B1344000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4894DB-E2AA-4E47-B865-715CD659B8A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D840C0-8017-4391-A845-7D82C5A79C0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4D3A8A-9CAB-49B8-8B28-D4094D0DE42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B2ECEC-F311-41C8-8B58-E4DC9776EC9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8F1CB0-931D-45D7-89B1-CCF389A8DAC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378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 esquema del texto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E21B7E13-E818-4A53-BCDD-252AFC373B48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532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6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Tropical rain forest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768475"/>
            <a:ext cx="9070975" cy="4384675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18" y="1422383"/>
            <a:ext cx="9215502" cy="55857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287338"/>
            <a:ext cx="9070975" cy="1262062"/>
          </a:xfrm>
          <a:ln/>
        </p:spPr>
        <p:txBody>
          <a:bodyPr tIns="532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6000" b="1" dirty="0" err="1">
                <a:solidFill>
                  <a:srgbClr val="33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</a:t>
            </a:r>
            <a:r>
              <a:rPr lang="es-ES" sz="6000" b="1" dirty="0">
                <a:solidFill>
                  <a:srgbClr val="33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can </a:t>
            </a:r>
            <a:r>
              <a:rPr lang="es-ES" sz="6000" b="1" dirty="0" err="1">
                <a:solidFill>
                  <a:srgbClr val="33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find</a:t>
            </a:r>
            <a:r>
              <a:rPr lang="es-ES" sz="6000" b="1" dirty="0">
                <a:solidFill>
                  <a:srgbClr val="33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6000" b="1" dirty="0" err="1" smtClean="0">
                <a:solidFill>
                  <a:srgbClr val="33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s-ES" sz="6000" b="1" dirty="0" smtClean="0">
                <a:solidFill>
                  <a:srgbClr val="33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in</a:t>
            </a:r>
            <a:r>
              <a:rPr lang="es-ES" sz="6000" b="1" dirty="0">
                <a:solidFill>
                  <a:srgbClr val="33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  <a:ln/>
        </p:spPr>
        <p:txBody>
          <a:bodyPr/>
          <a:lstStyle/>
          <a:p>
            <a:pPr marL="427038" indent="-322263">
              <a:buSzPct val="45000"/>
              <a:buFont typeface="Wingdings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s-ES" b="1" dirty="0"/>
              <a:t>South </a:t>
            </a:r>
            <a:r>
              <a:rPr lang="es-ES" b="1" dirty="0" err="1"/>
              <a:t>America</a:t>
            </a:r>
            <a:r>
              <a:rPr lang="es-ES" b="1" dirty="0"/>
              <a:t>, </a:t>
            </a:r>
            <a:endParaRPr lang="es-ES" b="1" dirty="0" smtClean="0"/>
          </a:p>
          <a:p>
            <a:pPr marL="427038" indent="-322263">
              <a:buSzPct val="45000"/>
              <a:buFont typeface="Wingdings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s-ES" b="1" dirty="0" smtClean="0"/>
              <a:t> </a:t>
            </a:r>
            <a:r>
              <a:rPr lang="es-ES" b="1" dirty="0" err="1"/>
              <a:t>part</a:t>
            </a:r>
            <a:r>
              <a:rPr lang="es-ES" b="1" dirty="0"/>
              <a:t> of </a:t>
            </a:r>
            <a:r>
              <a:rPr lang="es-ES" b="1" dirty="0" err="1" smtClean="0"/>
              <a:t>Africa</a:t>
            </a:r>
            <a:r>
              <a:rPr lang="es-ES" b="1" dirty="0" smtClean="0"/>
              <a:t>,</a:t>
            </a:r>
          </a:p>
          <a:p>
            <a:pPr marL="427038" indent="-322263">
              <a:buSzPct val="45000"/>
              <a:buFont typeface="Wingdings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s-ES" b="1" dirty="0" smtClean="0"/>
              <a:t> </a:t>
            </a:r>
            <a:r>
              <a:rPr lang="es-ES" b="1" dirty="0" err="1"/>
              <a:t>part</a:t>
            </a:r>
            <a:r>
              <a:rPr lang="es-ES" b="1" dirty="0"/>
              <a:t> of Asia and a bit of </a:t>
            </a:r>
            <a:r>
              <a:rPr lang="es-ES" b="1" dirty="0" err="1"/>
              <a:t>Oceania</a:t>
            </a:r>
            <a:r>
              <a:rPr lang="es-ES" b="1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928" y="3923853"/>
            <a:ext cx="6298405" cy="273630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532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6000" b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is it?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463" y="1951038"/>
            <a:ext cx="4427537" cy="4384675"/>
          </a:xfrm>
          <a:ln/>
        </p:spPr>
        <p:txBody>
          <a:bodyPr/>
          <a:lstStyle/>
          <a:p>
            <a:pPr marL="427038" indent="-322263">
              <a:buSzPct val="45000"/>
              <a:buFont typeface="Wingdings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es-ES" sz="2000" b="1" dirty="0"/>
          </a:p>
          <a:p>
            <a:pPr marL="427038" indent="-322263">
              <a:buSzPct val="45000"/>
              <a:buFont typeface="Wingdings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s-ES" sz="2000" b="1" dirty="0" err="1"/>
              <a:t>Temperatures</a:t>
            </a:r>
            <a:r>
              <a:rPr lang="es-ES" sz="2000" b="1" dirty="0"/>
              <a:t> </a:t>
            </a:r>
            <a:r>
              <a:rPr lang="es-ES" sz="2000" b="1" dirty="0" err="1" smtClean="0"/>
              <a:t>don’t</a:t>
            </a:r>
            <a:r>
              <a:rPr lang="es-ES" sz="2000" b="1" dirty="0" smtClean="0"/>
              <a:t> </a:t>
            </a:r>
            <a:r>
              <a:rPr lang="es-ES" sz="2000" b="1" dirty="0" err="1"/>
              <a:t>change</a:t>
            </a:r>
            <a:r>
              <a:rPr lang="es-ES" sz="2000" b="1" dirty="0"/>
              <a:t> a </a:t>
            </a:r>
            <a:r>
              <a:rPr lang="es-ES" sz="2000" b="1" dirty="0" err="1"/>
              <a:t>lot</a:t>
            </a:r>
            <a:r>
              <a:rPr lang="es-ES" sz="2000" b="1" dirty="0"/>
              <a:t> </a:t>
            </a:r>
            <a:r>
              <a:rPr lang="es-ES" sz="2000" b="1" dirty="0" err="1"/>
              <a:t>between</a:t>
            </a:r>
            <a:r>
              <a:rPr lang="es-ES" sz="2000" b="1" dirty="0"/>
              <a:t> </a:t>
            </a:r>
            <a:r>
              <a:rPr lang="es-ES" sz="2000" b="1" dirty="0" err="1"/>
              <a:t>the</a:t>
            </a:r>
            <a:r>
              <a:rPr lang="es-ES" sz="2000" b="1" dirty="0"/>
              <a:t> </a:t>
            </a:r>
            <a:r>
              <a:rPr lang="es-ES" sz="2000" b="1" dirty="0" err="1"/>
              <a:t>night</a:t>
            </a:r>
            <a:r>
              <a:rPr lang="es-ES" sz="2000" b="1" dirty="0"/>
              <a:t> and </a:t>
            </a:r>
            <a:r>
              <a:rPr lang="es-ES" sz="2000" b="1" dirty="0" err="1"/>
              <a:t>the</a:t>
            </a:r>
            <a:r>
              <a:rPr lang="es-ES" sz="2000" b="1" dirty="0"/>
              <a:t> </a:t>
            </a:r>
            <a:r>
              <a:rPr lang="es-ES" sz="2000" b="1" dirty="0" err="1"/>
              <a:t>day</a:t>
            </a:r>
            <a:r>
              <a:rPr lang="es-ES" sz="2000" b="1" dirty="0"/>
              <a:t>.</a:t>
            </a:r>
          </a:p>
          <a:p>
            <a:pPr marL="427038" indent="-322263">
              <a:buSzPct val="45000"/>
              <a:buFont typeface="Wingdings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s-ES" sz="2000" b="1" dirty="0" err="1"/>
              <a:t>The</a:t>
            </a:r>
            <a:r>
              <a:rPr lang="es-ES" sz="2000" b="1" dirty="0"/>
              <a:t> </a:t>
            </a:r>
            <a:r>
              <a:rPr lang="es-ES" sz="2000" b="1" dirty="0" err="1"/>
              <a:t>environment</a:t>
            </a:r>
            <a:r>
              <a:rPr lang="es-ES" sz="2000" b="1" dirty="0"/>
              <a:t> </a:t>
            </a:r>
            <a:r>
              <a:rPr lang="es-ES" sz="2000" b="1" dirty="0" err="1"/>
              <a:t>is</a:t>
            </a:r>
            <a:r>
              <a:rPr lang="es-ES" sz="2000" b="1" dirty="0"/>
              <a:t> </a:t>
            </a:r>
            <a:r>
              <a:rPr lang="es-ES" sz="2000" b="1" dirty="0" err="1"/>
              <a:t>pretty</a:t>
            </a:r>
            <a:r>
              <a:rPr lang="es-ES" sz="2000" b="1" dirty="0"/>
              <a:t> and </a:t>
            </a:r>
            <a:r>
              <a:rPr lang="es-ES" sz="2000" b="1" dirty="0" err="1"/>
              <a:t>wet</a:t>
            </a:r>
            <a:r>
              <a:rPr lang="es-ES" sz="2000" b="1" dirty="0"/>
              <a:t>.</a:t>
            </a:r>
          </a:p>
          <a:p>
            <a:pPr marL="427038" indent="-322263">
              <a:buSzPct val="45000"/>
              <a:buFont typeface="Wingdings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s-ES" sz="2000" b="1" dirty="0"/>
              <a:t>Tropical </a:t>
            </a:r>
            <a:r>
              <a:rPr lang="es-ES" sz="2000" b="1" dirty="0" err="1" smtClean="0"/>
              <a:t>rainforest</a:t>
            </a:r>
            <a:r>
              <a:rPr lang="es-ES" sz="2000" b="1" dirty="0" smtClean="0"/>
              <a:t> </a:t>
            </a:r>
            <a:r>
              <a:rPr lang="es-ES" sz="2000" b="1" dirty="0" err="1"/>
              <a:t>is</a:t>
            </a:r>
            <a:r>
              <a:rPr lang="es-ES" sz="2000" b="1" dirty="0"/>
              <a:t> home </a:t>
            </a:r>
            <a:r>
              <a:rPr lang="es-ES" sz="2000" b="1" dirty="0" err="1"/>
              <a:t>for</a:t>
            </a:r>
            <a:r>
              <a:rPr lang="es-ES" sz="2000" b="1" dirty="0"/>
              <a:t> </a:t>
            </a:r>
            <a:r>
              <a:rPr lang="es-ES" sz="2000" b="1" dirty="0" err="1"/>
              <a:t>the</a:t>
            </a:r>
            <a:r>
              <a:rPr lang="es-ES" sz="2000" b="1" dirty="0"/>
              <a:t> </a:t>
            </a:r>
            <a:r>
              <a:rPr lang="es-ES" sz="2000" b="1" dirty="0" err="1"/>
              <a:t>half</a:t>
            </a:r>
            <a:r>
              <a:rPr lang="es-ES" sz="2000" b="1" dirty="0"/>
              <a:t> </a:t>
            </a:r>
            <a:r>
              <a:rPr lang="es-ES" sz="2000" b="1" dirty="0" err="1"/>
              <a:t>animals</a:t>
            </a:r>
            <a:r>
              <a:rPr lang="es-ES" sz="2000" b="1" dirty="0"/>
              <a:t> and </a:t>
            </a:r>
            <a:r>
              <a:rPr lang="es-ES" sz="2000" b="1" dirty="0" err="1"/>
              <a:t>plants</a:t>
            </a:r>
            <a:r>
              <a:rPr lang="es-ES" sz="2000" b="1" dirty="0"/>
              <a:t> </a:t>
            </a:r>
            <a:r>
              <a:rPr lang="es-ES" sz="2000" b="1" dirty="0" err="1"/>
              <a:t>species</a:t>
            </a:r>
            <a:r>
              <a:rPr lang="es-ES" sz="2000" b="1" dirty="0"/>
              <a:t> </a:t>
            </a:r>
            <a:r>
              <a:rPr lang="es-ES" sz="2000" b="1" dirty="0" err="1" smtClean="0"/>
              <a:t>on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Earth</a:t>
            </a:r>
            <a:r>
              <a:rPr lang="es-ES" sz="2000" b="1" dirty="0"/>
              <a:t>.</a:t>
            </a:r>
          </a:p>
          <a:p>
            <a:pPr marL="431800" indent="-319088">
              <a:buClrTx/>
              <a:buSzPct val="45000"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s-ES" sz="3200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53025" y="1768475"/>
            <a:ext cx="4427538" cy="4384675"/>
          </a:xfrm>
          <a:ln/>
        </p:spPr>
        <p:txBody>
          <a:bodyPr/>
          <a:lstStyle/>
          <a:p>
            <a:endParaRPr lang="es-E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9950" y="2303463"/>
            <a:ext cx="5359400" cy="3571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6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Why is important 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83088"/>
          </a:xfrm>
          <a:ln/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2800" b="1" dirty="0"/>
              <a:t>Tropical rain </a:t>
            </a:r>
            <a:r>
              <a:rPr lang="es-ES" sz="2800" b="1" dirty="0" err="1"/>
              <a:t>forest</a:t>
            </a:r>
            <a:r>
              <a:rPr lang="es-ES" sz="2800" b="1" dirty="0"/>
              <a:t> </a:t>
            </a:r>
            <a:r>
              <a:rPr lang="es-ES" sz="2800" b="1" dirty="0" err="1"/>
              <a:t>is</a:t>
            </a:r>
            <a:r>
              <a:rPr lang="es-ES" sz="2800" b="1" dirty="0"/>
              <a:t> </a:t>
            </a:r>
            <a:r>
              <a:rPr lang="es-ES" sz="2800" b="1" dirty="0" err="1"/>
              <a:t>important</a:t>
            </a:r>
            <a:r>
              <a:rPr lang="es-ES" sz="2800" b="1" dirty="0"/>
              <a:t> </a:t>
            </a:r>
            <a:r>
              <a:rPr lang="es-ES" sz="2800" b="1" dirty="0" err="1"/>
              <a:t>because</a:t>
            </a:r>
            <a:r>
              <a:rPr lang="es-ES" sz="2800" b="1" dirty="0"/>
              <a:t> </a:t>
            </a:r>
            <a:r>
              <a:rPr lang="es-ES" sz="2800" b="1" dirty="0" err="1"/>
              <a:t>they</a:t>
            </a:r>
            <a:r>
              <a:rPr lang="es-ES" sz="2800" b="1" dirty="0"/>
              <a:t> </a:t>
            </a:r>
            <a:r>
              <a:rPr lang="es-ES" sz="2800" b="1" dirty="0" err="1"/>
              <a:t>provide</a:t>
            </a:r>
            <a:r>
              <a:rPr lang="es-ES" sz="2800" b="1" dirty="0"/>
              <a:t> </a:t>
            </a:r>
            <a:r>
              <a:rPr lang="es-ES" sz="2800" b="1" dirty="0" err="1"/>
              <a:t>oxigen</a:t>
            </a:r>
            <a:r>
              <a:rPr lang="es-ES" sz="2800" b="1" dirty="0"/>
              <a:t>.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2800" b="1" dirty="0"/>
              <a:t>And </a:t>
            </a:r>
            <a:r>
              <a:rPr lang="es-ES" sz="2800" b="1" dirty="0" err="1"/>
              <a:t>because</a:t>
            </a:r>
            <a:r>
              <a:rPr lang="es-ES" sz="2800" b="1" dirty="0"/>
              <a:t> </a:t>
            </a:r>
            <a:r>
              <a:rPr lang="es-ES" sz="2800" b="1" dirty="0" err="1"/>
              <a:t>they</a:t>
            </a:r>
            <a:r>
              <a:rPr lang="es-ES" sz="2800" b="1" dirty="0"/>
              <a:t> </a:t>
            </a:r>
            <a:r>
              <a:rPr lang="es-ES" sz="2800" b="1" dirty="0" err="1"/>
              <a:t>help</a:t>
            </a:r>
            <a:r>
              <a:rPr lang="es-ES" sz="2800" b="1" dirty="0"/>
              <a:t> </a:t>
            </a:r>
            <a:r>
              <a:rPr lang="es-ES" sz="2800" b="1" dirty="0" err="1"/>
              <a:t>to</a:t>
            </a:r>
            <a:r>
              <a:rPr lang="es-ES" sz="2800" b="1" dirty="0"/>
              <a:t> </a:t>
            </a:r>
            <a:r>
              <a:rPr lang="es-ES" sz="2800" b="1" dirty="0" err="1"/>
              <a:t>mantain</a:t>
            </a:r>
            <a:r>
              <a:rPr lang="es-ES" sz="2800" b="1" dirty="0"/>
              <a:t> global </a:t>
            </a:r>
            <a:r>
              <a:rPr lang="es-ES" sz="2800" b="1" dirty="0" err="1" smtClean="0"/>
              <a:t>weather</a:t>
            </a:r>
            <a:endParaRPr lang="es-ES" sz="2800" b="1" dirty="0"/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2800" b="1" dirty="0" err="1"/>
              <a:t>patterns</a:t>
            </a:r>
            <a:r>
              <a:rPr lang="es-ES" sz="2800" b="1" dirty="0"/>
              <a:t> and rain and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water</a:t>
            </a:r>
            <a:r>
              <a:rPr lang="es-ES" sz="2800" b="1" dirty="0"/>
              <a:t> </a:t>
            </a:r>
            <a:r>
              <a:rPr lang="es-ES" sz="2800" b="1" dirty="0" err="1"/>
              <a:t>that</a:t>
            </a:r>
            <a:r>
              <a:rPr lang="es-ES" sz="2800" b="1" dirty="0"/>
              <a:t> </a:t>
            </a:r>
            <a:r>
              <a:rPr lang="es-ES" sz="2800" b="1" dirty="0" err="1"/>
              <a:t>evaporate</a:t>
            </a:r>
            <a:r>
              <a:rPr lang="es-ES" sz="2800" b="1" dirty="0"/>
              <a:t> </a:t>
            </a:r>
            <a:r>
              <a:rPr lang="es-ES" sz="2800" b="1" dirty="0" err="1"/>
              <a:t>on</a:t>
            </a:r>
            <a:r>
              <a:rPr lang="es-ES" sz="2800" b="1" dirty="0"/>
              <a:t> </a:t>
            </a:r>
            <a:r>
              <a:rPr lang="es-ES" sz="2800" b="1" dirty="0" err="1"/>
              <a:t>trees</a:t>
            </a:r>
            <a:r>
              <a:rPr lang="es-ES" sz="2800" b="1" dirty="0"/>
              <a:t> </a:t>
            </a:r>
            <a:r>
              <a:rPr lang="es-ES" sz="2800" b="1" dirty="0" err="1"/>
              <a:t>fall</a:t>
            </a:r>
            <a:r>
              <a:rPr lang="es-ES" sz="2800" b="1" dirty="0"/>
              <a:t> as rain in </a:t>
            </a:r>
            <a:r>
              <a:rPr lang="es-ES" sz="2800" b="1" dirty="0" err="1"/>
              <a:t>other</a:t>
            </a:r>
            <a:r>
              <a:rPr lang="es-ES" sz="2800" b="1" dirty="0"/>
              <a:t> </a:t>
            </a:r>
            <a:r>
              <a:rPr lang="es-ES" sz="2800" b="1" dirty="0" err="1"/>
              <a:t>areas</a:t>
            </a:r>
            <a:r>
              <a:rPr lang="es-ES" sz="2800" b="1" dirty="0"/>
              <a:t>.</a:t>
            </a:r>
            <a:r>
              <a:rPr lang="es-ES" sz="2800" dirty="0"/>
              <a:t> 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es-ES" dirty="0"/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532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6000" b="1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  <a:ln/>
        </p:spPr>
        <p:txBody>
          <a:bodyPr/>
          <a:lstStyle/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sz="2400" b="1" dirty="0" err="1">
                <a:latin typeface="Futura;Arial" charset="0"/>
              </a:rPr>
              <a:t>Epiphytes</a:t>
            </a:r>
            <a:r>
              <a:rPr lang="es-ES" sz="2400" b="1" dirty="0">
                <a:latin typeface="Futura;Arial" charset="0"/>
              </a:rPr>
              <a:t> are </a:t>
            </a:r>
            <a:r>
              <a:rPr lang="es-ES" sz="2400" b="1" dirty="0" err="1">
                <a:latin typeface="Futura;Arial" charset="0"/>
              </a:rPr>
              <a:t>plants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that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live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on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the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surface</a:t>
            </a:r>
            <a:r>
              <a:rPr lang="es-ES" sz="2400" b="1" dirty="0">
                <a:latin typeface="Futura;Arial" charset="0"/>
              </a:rPr>
              <a:t> of </a:t>
            </a:r>
            <a:r>
              <a:rPr lang="es-ES" sz="2400" b="1" dirty="0" err="1">
                <a:latin typeface="Futura;Arial" charset="0"/>
              </a:rPr>
              <a:t>other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plants</a:t>
            </a:r>
            <a:r>
              <a:rPr lang="es-ES" sz="2400" b="1" dirty="0">
                <a:latin typeface="Futura;Arial" charset="0"/>
              </a:rPr>
              <a:t>. </a:t>
            </a:r>
            <a:r>
              <a:rPr lang="es-ES" sz="2400" b="1" dirty="0" err="1">
                <a:latin typeface="Futura;Arial" charset="0"/>
              </a:rPr>
              <a:t>They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often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grow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on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trees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to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take</a:t>
            </a:r>
            <a:r>
              <a:rPr lang="es-ES" sz="2400" b="1" dirty="0">
                <a:latin typeface="Futura;Arial" charset="0"/>
              </a:rPr>
              <a:t> more </a:t>
            </a:r>
            <a:r>
              <a:rPr lang="es-ES" sz="2400" b="1" dirty="0" err="1">
                <a:latin typeface="Futura;Arial" charset="0"/>
              </a:rPr>
              <a:t>sunlight</a:t>
            </a:r>
            <a:r>
              <a:rPr lang="es-ES" b="1" dirty="0">
                <a:latin typeface="Futura;Arial" charset="0"/>
              </a:rPr>
              <a:t>.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ES" b="1" dirty="0">
              <a:latin typeface="Futura;Arial" charset="0"/>
            </a:endParaRP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ES" b="1" dirty="0">
              <a:latin typeface="Futura;Arial" charset="0"/>
            </a:endParaRP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ES" b="1" dirty="0">
              <a:latin typeface="Futura;Arial" charset="0"/>
            </a:endParaRP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b="1" dirty="0">
                <a:latin typeface="Futura;Arial" charset="0"/>
              </a:rPr>
              <a:t> </a:t>
            </a:r>
            <a:endParaRPr lang="es-ES" b="1" dirty="0" smtClean="0">
              <a:latin typeface="Futura;Arial" charset="0"/>
            </a:endParaRP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sz="2400" b="1" dirty="0" err="1" smtClean="0">
                <a:latin typeface="Futura;Arial" charset="0"/>
              </a:rPr>
              <a:t>Trees</a:t>
            </a:r>
            <a:r>
              <a:rPr lang="es-ES" sz="2400" b="1" dirty="0" smtClean="0">
                <a:latin typeface="Futura;Arial" charset="0"/>
              </a:rPr>
              <a:t>  </a:t>
            </a:r>
            <a:r>
              <a:rPr lang="es-ES" sz="2400" b="1" dirty="0" err="1">
                <a:latin typeface="Futura;Arial" charset="0"/>
              </a:rPr>
              <a:t>usually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live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for</a:t>
            </a:r>
            <a:r>
              <a:rPr lang="es-ES" sz="2400" b="1" dirty="0">
                <a:latin typeface="Futura;Arial" charset="0"/>
              </a:rPr>
              <a:t> 50 - 100 </a:t>
            </a:r>
            <a:r>
              <a:rPr lang="es-ES" sz="2400" b="1" dirty="0" err="1">
                <a:latin typeface="Futura;Arial" charset="0"/>
              </a:rPr>
              <a:t>years</a:t>
            </a:r>
            <a:r>
              <a:rPr lang="es-ES" sz="2400" b="1" dirty="0">
                <a:latin typeface="Futura;Arial" charset="0"/>
              </a:rPr>
              <a:t>. Tropical </a:t>
            </a:r>
            <a:r>
              <a:rPr lang="es-ES" sz="2400" b="1" dirty="0" err="1">
                <a:latin typeface="Futura;Arial" charset="0"/>
              </a:rPr>
              <a:t>rainforests</a:t>
            </a:r>
            <a:r>
              <a:rPr lang="es-ES" sz="2400" b="1" dirty="0">
                <a:latin typeface="Futura;Arial" charset="0"/>
              </a:rPr>
              <a:t> are so </a:t>
            </a:r>
            <a:r>
              <a:rPr lang="es-ES" sz="2400" b="1" dirty="0" err="1">
                <a:latin typeface="Futura;Arial" charset="0"/>
              </a:rPr>
              <a:t>big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that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they</a:t>
            </a:r>
            <a:r>
              <a:rPr lang="es-ES" sz="2400" b="1" dirty="0">
                <a:latin typeface="Futura;Arial" charset="0"/>
              </a:rPr>
              <a:t> are </a:t>
            </a:r>
            <a:r>
              <a:rPr lang="es-ES" sz="2400" b="1" dirty="0" err="1">
                <a:latin typeface="Futura;Arial" charset="0"/>
              </a:rPr>
              <a:t>divided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into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four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zones</a:t>
            </a:r>
            <a:r>
              <a:rPr lang="es-ES" sz="2400" b="1" dirty="0">
                <a:latin typeface="Futura;Arial" charset="0"/>
              </a:rPr>
              <a:t>.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ES" b="1" dirty="0">
              <a:latin typeface="Futura;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725" y="3024188"/>
            <a:ext cx="2447925" cy="1836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550" y="3095625"/>
            <a:ext cx="2714625" cy="168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175" y="3024188"/>
            <a:ext cx="2390775" cy="1914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18488" y="71438"/>
            <a:ext cx="1655762" cy="1655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450" y="131763"/>
            <a:ext cx="2220913" cy="1524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532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6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Animals</a:t>
            </a:r>
            <a:r>
              <a:rPr lang="es-ES"/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1768475"/>
            <a:ext cx="9070975" cy="4384675"/>
          </a:xfrm>
          <a:ln/>
        </p:spPr>
        <p:txBody>
          <a:bodyPr/>
          <a:lstStyle/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sz="2400" b="1" dirty="0" err="1">
                <a:latin typeface="Futura;Arial" charset="0"/>
              </a:rPr>
              <a:t>Scientists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believe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that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there</a:t>
            </a:r>
            <a:r>
              <a:rPr lang="es-ES" sz="2400" b="1" dirty="0">
                <a:latin typeface="Futura;Arial" charset="0"/>
              </a:rPr>
              <a:t> a </a:t>
            </a:r>
            <a:r>
              <a:rPr lang="es-ES" sz="2400" b="1" dirty="0" err="1">
                <a:latin typeface="Futura;Arial" charset="0"/>
              </a:rPr>
              <a:t>big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diversity</a:t>
            </a:r>
            <a:r>
              <a:rPr lang="es-ES" sz="2400" b="1" dirty="0">
                <a:latin typeface="Futura;Arial" charset="0"/>
              </a:rPr>
              <a:t> of </a:t>
            </a:r>
            <a:r>
              <a:rPr lang="es-ES" sz="2400" b="1" dirty="0" err="1">
                <a:latin typeface="Futura;Arial" charset="0"/>
              </a:rPr>
              <a:t>animals</a:t>
            </a:r>
            <a:r>
              <a:rPr lang="es-ES" sz="2400" b="1" dirty="0">
                <a:latin typeface="Futura;Arial" charset="0"/>
              </a:rPr>
              <a:t> in tropical </a:t>
            </a:r>
            <a:r>
              <a:rPr lang="es-ES" sz="2400" b="1" dirty="0" err="1">
                <a:latin typeface="Futura;Arial" charset="0"/>
              </a:rPr>
              <a:t>rainforests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because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they</a:t>
            </a:r>
            <a:r>
              <a:rPr lang="es-ES" sz="2400" b="1" dirty="0">
                <a:latin typeface="Futura;Arial" charset="0"/>
              </a:rPr>
              <a:t> are </a:t>
            </a:r>
            <a:r>
              <a:rPr lang="es-ES" sz="2400" b="1" dirty="0" err="1">
                <a:latin typeface="Futura;Arial" charset="0"/>
              </a:rPr>
              <a:t>one</a:t>
            </a:r>
            <a:r>
              <a:rPr lang="es-ES" sz="2400" b="1" dirty="0">
                <a:latin typeface="Futura;Arial" charset="0"/>
              </a:rPr>
              <a:t> of </a:t>
            </a:r>
            <a:r>
              <a:rPr lang="es-ES" sz="2400" b="1" dirty="0" err="1">
                <a:latin typeface="Futura;Arial" charset="0"/>
              </a:rPr>
              <a:t>the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oldest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ecosystems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on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earth</a:t>
            </a:r>
            <a:r>
              <a:rPr lang="es-ES" sz="2400" b="1" dirty="0">
                <a:latin typeface="Futura;Arial" charset="0"/>
              </a:rPr>
              <a:t>.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sz="2400" b="1" dirty="0" err="1">
                <a:latin typeface="Futura;Arial" charset="0"/>
              </a:rPr>
              <a:t>Animals</a:t>
            </a:r>
            <a:r>
              <a:rPr lang="es-ES" sz="2400" b="1" dirty="0">
                <a:latin typeface="Futura;Arial" charset="0"/>
              </a:rPr>
              <a:t> are </a:t>
            </a:r>
            <a:r>
              <a:rPr lang="es-ES" sz="2400" b="1" dirty="0" err="1">
                <a:latin typeface="Futura;Arial" charset="0"/>
              </a:rPr>
              <a:t>adapted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specially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live</a:t>
            </a:r>
            <a:r>
              <a:rPr lang="es-ES" sz="2400" b="1" dirty="0">
                <a:latin typeface="Futura;Arial" charset="0"/>
              </a:rPr>
              <a:t> in </a:t>
            </a:r>
            <a:r>
              <a:rPr lang="es-ES" sz="2400" b="1" dirty="0" err="1">
                <a:latin typeface="Futura;Arial" charset="0"/>
              </a:rPr>
              <a:t>this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environment</a:t>
            </a:r>
            <a:r>
              <a:rPr lang="es-ES" sz="2400" b="1" dirty="0">
                <a:latin typeface="Futura;Arial" charset="0"/>
              </a:rPr>
              <a:t>.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sz="2400" b="1" dirty="0" err="1">
                <a:latin typeface="Futura;Arial" charset="0"/>
              </a:rPr>
              <a:t>For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example</a:t>
            </a:r>
            <a:r>
              <a:rPr lang="es-ES" sz="2400" b="1" dirty="0">
                <a:latin typeface="Futura;Arial" charset="0"/>
              </a:rPr>
              <a:t>: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sz="2400" b="1" dirty="0">
                <a:latin typeface="Futura;Arial" charset="0"/>
              </a:rPr>
              <a:t>New </a:t>
            </a:r>
            <a:r>
              <a:rPr lang="es-ES" sz="2400" b="1" dirty="0" err="1">
                <a:latin typeface="Futura;Arial" charset="0"/>
              </a:rPr>
              <a:t>world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monkeys</a:t>
            </a:r>
            <a:endParaRPr lang="es-ES" sz="2400" b="1" dirty="0">
              <a:latin typeface="Futura;Arial" charset="0"/>
            </a:endParaRP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have</a:t>
            </a:r>
            <a:r>
              <a:rPr lang="es-ES" sz="2400" b="1" dirty="0">
                <a:latin typeface="Futura;Arial" charset="0"/>
              </a:rPr>
              <a:t> a </a:t>
            </a:r>
            <a:r>
              <a:rPr lang="es-ES" sz="2400" b="1" dirty="0" err="1">
                <a:latin typeface="Futura;Arial" charset="0"/>
              </a:rPr>
              <a:t>tail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that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curl</a:t>
            </a:r>
            <a:endParaRPr lang="es-ES" sz="2400" b="1" dirty="0">
              <a:latin typeface="Futura;Arial" charset="0"/>
            </a:endParaRP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sz="2400" b="1" dirty="0" err="1">
                <a:latin typeface="Futura;Arial" charset="0"/>
              </a:rPr>
              <a:t>around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the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braches</a:t>
            </a:r>
            <a:r>
              <a:rPr lang="es-ES" sz="2400" b="1" dirty="0">
                <a:latin typeface="Futura;Arial" charset="0"/>
              </a:rPr>
              <a:t> of 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sz="2400" b="1" dirty="0" err="1">
                <a:latin typeface="Futura;Arial" charset="0"/>
              </a:rPr>
              <a:t>trees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to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hold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into</a:t>
            </a:r>
            <a:r>
              <a:rPr lang="es-ES" sz="2400" b="1" dirty="0">
                <a:latin typeface="Futura;Arial" charset="0"/>
              </a:rPr>
              <a:t> </a:t>
            </a:r>
            <a:r>
              <a:rPr lang="es-ES" sz="2400" b="1" dirty="0" err="1">
                <a:latin typeface="Futura;Arial" charset="0"/>
              </a:rPr>
              <a:t>the</a:t>
            </a:r>
            <a:endParaRPr lang="es-ES" sz="2400" b="1" dirty="0">
              <a:latin typeface="Futura;Arial" charset="0"/>
            </a:endParaRP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sz="2400" b="1" dirty="0" err="1">
                <a:latin typeface="Futura;Arial" charset="0"/>
              </a:rPr>
              <a:t>trees</a:t>
            </a:r>
            <a:r>
              <a:rPr lang="es-ES" sz="2400" b="1" dirty="0">
                <a:latin typeface="Futura;Arial" charset="0"/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71888" y="3532188"/>
            <a:ext cx="5957887" cy="3398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6000" b="1">
                <a:solidFill>
                  <a:srgbClr val="00CC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Problematic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383088"/>
          </a:xfrm>
          <a:ln/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DEFORESTATION: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b="1" dirty="0" smtClean="0"/>
              <a:t>  </a:t>
            </a:r>
            <a:r>
              <a:rPr lang="es-ES" sz="3200" b="1" dirty="0" err="1" smtClean="0"/>
              <a:t>Statistics</a:t>
            </a:r>
            <a:r>
              <a:rPr lang="es-ES" sz="3200" b="1" dirty="0" smtClean="0"/>
              <a:t>  </a:t>
            </a:r>
            <a:r>
              <a:rPr lang="es-ES" sz="3200" b="1" dirty="0"/>
              <a:t>show 10.4million </a:t>
            </a:r>
            <a:r>
              <a:rPr lang="es-ES" sz="3200" b="1" dirty="0" err="1"/>
              <a:t>hectares</a:t>
            </a:r>
            <a:r>
              <a:rPr lang="es-ES" sz="3200" b="1" dirty="0"/>
              <a:t> of </a:t>
            </a:r>
            <a:r>
              <a:rPr lang="es-ES" sz="3200" b="1" dirty="0" err="1" smtClean="0"/>
              <a:t>rainforest</a:t>
            </a:r>
            <a:r>
              <a:rPr lang="es-ES" sz="3200" b="1" dirty="0" smtClean="0"/>
              <a:t> </a:t>
            </a:r>
            <a:r>
              <a:rPr lang="es-ES" sz="3200" b="1" dirty="0"/>
              <a:t>are </a:t>
            </a:r>
            <a:r>
              <a:rPr lang="es-ES" sz="3200" b="1" dirty="0" err="1"/>
              <a:t>destroyed</a:t>
            </a:r>
            <a:r>
              <a:rPr lang="es-ES" sz="3200" b="1" dirty="0"/>
              <a:t> </a:t>
            </a:r>
            <a:r>
              <a:rPr lang="es-ES" sz="3200" b="1" dirty="0" err="1"/>
              <a:t>every</a:t>
            </a:r>
            <a:r>
              <a:rPr lang="es-ES" sz="3200" b="1" dirty="0"/>
              <a:t> </a:t>
            </a:r>
            <a:r>
              <a:rPr lang="es-ES" sz="3200" b="1" dirty="0" err="1"/>
              <a:t>year</a:t>
            </a:r>
            <a:r>
              <a:rPr lang="es-ES" sz="3200" b="1" dirty="0"/>
              <a:t>.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32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49850" y="1768475"/>
            <a:ext cx="4425950" cy="4383088"/>
          </a:xfrm>
          <a:ln/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WEATHER CHANGE:</a:t>
            </a:r>
            <a:endParaRPr lang="es-ES" sz="3200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s-E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</a:t>
            </a:r>
            <a:r>
              <a:rPr lang="es-ES" sz="3200" b="1" dirty="0" err="1"/>
              <a:t>mperature</a:t>
            </a:r>
            <a:r>
              <a:rPr lang="es-ES" sz="3200" b="1" dirty="0"/>
              <a:t> </a:t>
            </a:r>
            <a:r>
              <a:rPr lang="es-ES" sz="3200" b="1" dirty="0" err="1"/>
              <a:t>change</a:t>
            </a:r>
            <a:r>
              <a:rPr lang="es-ES" sz="3200" b="1" dirty="0"/>
              <a:t> of </a:t>
            </a:r>
            <a:r>
              <a:rPr lang="es-ES" sz="3200" b="1" dirty="0" smtClean="0"/>
              <a:t> </a:t>
            </a:r>
            <a:r>
              <a:rPr lang="es-ES" sz="3200" b="1" dirty="0" err="1"/>
              <a:t>one</a:t>
            </a:r>
            <a:r>
              <a:rPr lang="es-ES" sz="3200" b="1" dirty="0"/>
              <a:t> </a:t>
            </a:r>
            <a:r>
              <a:rPr lang="es-ES" sz="3200" b="1" dirty="0" err="1"/>
              <a:t>or</a:t>
            </a:r>
            <a:r>
              <a:rPr lang="es-ES" sz="3200" b="1" dirty="0"/>
              <a:t> </a:t>
            </a:r>
            <a:r>
              <a:rPr lang="es-ES" sz="3200" b="1" dirty="0" err="1"/>
              <a:t>two</a:t>
            </a:r>
            <a:r>
              <a:rPr lang="es-ES" sz="3200" b="1" dirty="0"/>
              <a:t> </a:t>
            </a:r>
            <a:r>
              <a:rPr lang="es-ES" sz="3200" b="1" dirty="0" err="1"/>
              <a:t>degrees</a:t>
            </a:r>
            <a:r>
              <a:rPr lang="es-ES" sz="3200" b="1" dirty="0"/>
              <a:t> can </a:t>
            </a:r>
            <a:r>
              <a:rPr lang="es-ES" sz="3200" b="1" dirty="0" err="1"/>
              <a:t>dry</a:t>
            </a:r>
            <a:r>
              <a:rPr lang="es-ES" sz="3200" b="1" dirty="0"/>
              <a:t> </a:t>
            </a:r>
            <a:r>
              <a:rPr lang="es-ES" sz="3200" b="1" dirty="0" err="1" smtClean="0"/>
              <a:t>out</a:t>
            </a:r>
            <a:r>
              <a:rPr lang="es-ES" sz="3200" b="1" dirty="0" smtClean="0"/>
              <a:t> </a:t>
            </a:r>
            <a:r>
              <a:rPr lang="es-ES" sz="3200" b="1" dirty="0" err="1"/>
              <a:t>the</a:t>
            </a:r>
            <a:r>
              <a:rPr lang="es-ES" sz="3200" b="1" dirty="0"/>
              <a:t> </a:t>
            </a:r>
            <a:r>
              <a:rPr lang="es-ES" sz="3200" b="1" dirty="0" err="1" smtClean="0"/>
              <a:t>rainforest</a:t>
            </a:r>
            <a:r>
              <a:rPr lang="es-ES" sz="3200" b="1" dirty="0" smtClean="0"/>
              <a:t> </a:t>
            </a:r>
            <a:r>
              <a:rPr lang="es-ES" sz="3200" b="1" dirty="0"/>
              <a:t>and </a:t>
            </a:r>
            <a:r>
              <a:rPr lang="es-ES" sz="3200" b="1" dirty="0" err="1"/>
              <a:t>afect</a:t>
            </a:r>
            <a:r>
              <a:rPr lang="es-ES" sz="3200" b="1" dirty="0"/>
              <a:t> </a:t>
            </a:r>
            <a:r>
              <a:rPr lang="es-ES" sz="3200" b="1" dirty="0" err="1"/>
              <a:t>the</a:t>
            </a:r>
            <a:r>
              <a:rPr lang="es-ES" sz="3200" b="1" dirty="0"/>
              <a:t> </a:t>
            </a:r>
            <a:r>
              <a:rPr lang="es-ES" sz="3200" b="1" dirty="0" err="1"/>
              <a:t>many</a:t>
            </a:r>
            <a:r>
              <a:rPr lang="es-ES" sz="3200" b="1" dirty="0"/>
              <a:t> </a:t>
            </a:r>
            <a:r>
              <a:rPr lang="es-ES" sz="3200" b="1" dirty="0" err="1"/>
              <a:t>plants</a:t>
            </a:r>
            <a:r>
              <a:rPr lang="es-ES" sz="3200" b="1" dirty="0"/>
              <a:t> and </a:t>
            </a:r>
            <a:r>
              <a:rPr lang="es-ES" sz="3200" b="1" dirty="0" err="1"/>
              <a:t>animals</a:t>
            </a:r>
            <a:r>
              <a:rPr lang="es-ES" sz="3200" b="1" dirty="0"/>
              <a:t> living in </a:t>
            </a:r>
            <a:r>
              <a:rPr lang="es-ES" sz="3200" b="1" dirty="0" err="1"/>
              <a:t>there</a:t>
            </a:r>
            <a:r>
              <a:rPr lang="es-ES" sz="3200" b="1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endParaRPr lang="es-ES"/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592388" y="-71438"/>
            <a:ext cx="4751387" cy="2232026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s-ES" sz="2400"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52735" dir="2700000" algn="ctr" rotWithShape="0">
                    <a:srgbClr val="868686"/>
                  </a:outerShdw>
                </a:effectLst>
                <a:latin typeface="Arial Black"/>
              </a:rPr>
              <a:t>Bye bye 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83088"/>
          </a:xfrm>
          <a:ln/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es-ES"/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es-ES"/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es-ES"/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es-ES"/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es-ES"/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es-ES"/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SANDRA, ROCÍO,SARA Y ALTHEA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43325" y="2051050"/>
            <a:ext cx="2989263" cy="2989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inforest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Rainforest</Template>
  <TotalTime>0</TotalTime>
  <Words>264</Words>
  <Application>Microsoft Office PowerPoint</Application>
  <PresentationFormat>Personalizado</PresentationFormat>
  <Paragraphs>52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Rainforest</vt:lpstr>
      <vt:lpstr>Tropical rain forest</vt:lpstr>
      <vt:lpstr>We can find it  in...</vt:lpstr>
      <vt:lpstr>How is it?</vt:lpstr>
      <vt:lpstr> Why is important ?</vt:lpstr>
      <vt:lpstr>Plants</vt:lpstr>
      <vt:lpstr>Animals </vt:lpstr>
      <vt:lpstr>Problematic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rain forest</dc:title>
  <dc:creator>Asus</dc:creator>
  <cp:lastModifiedBy>user</cp:lastModifiedBy>
  <cp:revision>2</cp:revision>
  <cp:lastPrinted>1601-01-01T00:00:00Z</cp:lastPrinted>
  <dcterms:created xsi:type="dcterms:W3CDTF">2018-01-24T15:21:59Z</dcterms:created>
  <dcterms:modified xsi:type="dcterms:W3CDTF">2018-01-28T20:05:35Z</dcterms:modified>
</cp:coreProperties>
</file>