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755640" y="507816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8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dt"/>
          </p:nvPr>
        </p:nvSpPr>
        <p:spPr>
          <a:xfrm>
            <a:off x="427860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162" name="PlaceHolder 4"/>
          <p:cNvSpPr>
            <a:spLocks noGrp="1"/>
          </p:cNvSpPr>
          <p:nvPr>
            <p:ph type="ftr"/>
          </p:nvPr>
        </p:nvSpPr>
        <p:spPr>
          <a:xfrm>
            <a:off x="0" y="1015704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163" name="PlaceHolder 5"/>
          <p:cNvSpPr>
            <a:spLocks noGrp="1"/>
          </p:cNvSpPr>
          <p:nvPr>
            <p:ph type="sldNum"/>
          </p:nvPr>
        </p:nvSpPr>
        <p:spPr>
          <a:xfrm>
            <a:off x="4278600" y="1015704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9F2085C-FB69-43B0-A5A0-D48D1861B596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894D38AF-E390-443A-814C-3E6782A5636A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8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60263B6-7A1F-4EC6-9BDC-6AE710D72B3F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8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0A096BA-7759-46EA-B376-F0DE4FEDE7B7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8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5D16E18-DC3E-4C59-A332-697D8002DA40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8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36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76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8" name="77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117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9" name="118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156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58" name="157 Imagen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Haga clic para modificar el estilo de título del patrón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56C4585-5CB3-4AC8-A286-190BB713D9C2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Haga clic para modificar el estilo de título del patrón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57520" cy="4382640"/>
          </a:xfrm>
          <a:prstGeom prst="rect">
            <a:avLst/>
          </a:prstGeom>
        </p:spPr>
        <p:txBody>
          <a:bodyPr lIns="0" tIns="2844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Pulse para editar el formato de esquema del texto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Sexto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Séptimo nivel del esquemaHaga clic para modificar el estilo de texto del patrón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113440" y="1768320"/>
            <a:ext cx="4458960" cy="4382640"/>
          </a:xfrm>
          <a:prstGeom prst="rect">
            <a:avLst/>
          </a:prstGeom>
        </p:spPr>
        <p:txBody>
          <a:bodyPr lIns="0" tIns="2844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Pulse para editar el formato de esquema del texto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Sexto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Séptimo nivel del esquemaHaga clic para modificar el estilo de texto del patrón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43AE726-59A0-4FD3-A51B-6BAC6D5A0EC2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Haga clic para modificar el estilo de título del patrón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57520" cy="2114280"/>
          </a:xfrm>
          <a:prstGeom prst="rect">
            <a:avLst/>
          </a:prstGeom>
        </p:spPr>
        <p:txBody>
          <a:bodyPr lIns="0" tIns="2844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Pulse para editar el formato de esquema del texto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Sexto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Séptimo nivel del esquemaHaga clic para modificar el estilo de texto del patrón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3280" y="4035600"/>
            <a:ext cx="4457520" cy="2115720"/>
          </a:xfrm>
          <a:prstGeom prst="rect">
            <a:avLst/>
          </a:prstGeom>
        </p:spPr>
        <p:txBody>
          <a:bodyPr lIns="0" tIns="2844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Pulse para editar el formato de esquema del texto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Sexto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Séptimo nivel del esquemaHaga clic para modificar el estilo de texto del patrón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113440" y="1768320"/>
            <a:ext cx="4458960" cy="4382640"/>
          </a:xfrm>
          <a:prstGeom prst="rect">
            <a:avLst/>
          </a:prstGeom>
        </p:spPr>
        <p:txBody>
          <a:bodyPr lIns="0" tIns="2844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Pulse para editar el formato de esquema del texto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Sexto nivel del esquema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Séptimo nivel del esquemaHaga clic para modificar el estilo de texto del patrón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Tercer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Cuarto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nivel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FE91E0B-F83E-430C-8D78-A0CD69746CDF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36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E12A185-94ED-4D89-A884-1FAA45375652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03280" y="1768320"/>
            <a:ext cx="9070560" cy="4384440"/>
          </a:xfrm>
          <a:prstGeom prst="rect">
            <a:avLst/>
          </a:prstGeom>
          <a:noFill/>
          <a:ln>
            <a:noFill/>
          </a:ln>
        </p:spPr>
        <p:txBody>
          <a:bodyPr lIns="0" tIns="28440" rIns="0" bIns="0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3" cstate="print"/>
          <a:stretch/>
        </p:blipFill>
        <p:spPr>
          <a:xfrm>
            <a:off x="432000" y="1526040"/>
            <a:ext cx="9141840" cy="5803560"/>
          </a:xfrm>
          <a:prstGeom prst="rect">
            <a:avLst/>
          </a:prstGeom>
          <a:ln>
            <a:noFill/>
          </a:ln>
        </p:spPr>
      </p:pic>
      <p:sp>
        <p:nvSpPr>
          <p:cNvPr id="166" name="TextShape 2"/>
          <p:cNvSpPr txBox="1"/>
          <p:nvPr/>
        </p:nvSpPr>
        <p:spPr>
          <a:xfrm>
            <a:off x="503280" y="-50760"/>
            <a:ext cx="9070560" cy="1964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8000"/>
              </a:lnSpc>
            </a:pPr>
            <a:r>
              <a:rPr lang="es-ES" sz="9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  <a:ea typeface="Microsoft YaHei"/>
              </a:rPr>
              <a:t>THE OCEAN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03280" y="301680"/>
            <a:ext cx="907056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8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  <a:ea typeface="Microsoft YaHei"/>
              </a:rPr>
              <a:t>LOCATION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503280" y="1768320"/>
            <a:ext cx="4427280" cy="4384440"/>
          </a:xfrm>
          <a:prstGeom prst="rect">
            <a:avLst/>
          </a:prstGeom>
          <a:noFill/>
          <a:ln>
            <a:noFill/>
          </a:ln>
        </p:spPr>
        <p:txBody>
          <a:bodyPr lIns="0" tIns="28440" rIns="0" bIns="0"/>
          <a:lstStyle/>
          <a:p>
            <a:pPr marL="43164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marine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biome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biggest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biome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in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world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!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covers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70% of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earth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inculdes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main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oceans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Pacific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Atlantic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Indian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Artic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and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Southern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ocean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3"/>
          <p:cNvPicPr/>
          <p:nvPr/>
        </p:nvPicPr>
        <p:blipFill>
          <a:blip r:embed="rId3" cstate="print"/>
          <a:stretch/>
        </p:blipFill>
        <p:spPr>
          <a:xfrm>
            <a:off x="4824360" y="2192400"/>
            <a:ext cx="5262120" cy="263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3280" y="301680"/>
            <a:ext cx="907056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8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  <a:ea typeface="Microsoft YaHei"/>
              </a:rPr>
              <a:t>WEATHER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503280" y="1768320"/>
            <a:ext cx="4427280" cy="4384440"/>
          </a:xfrm>
          <a:prstGeom prst="rect">
            <a:avLst/>
          </a:prstGeom>
          <a:noFill/>
          <a:ln>
            <a:noFill/>
          </a:ln>
        </p:spPr>
        <p:txBody>
          <a:bodyPr lIns="0" tIns="28440" rIns="0" bIns="0"/>
          <a:lstStyle/>
          <a:p>
            <a:pPr marL="43164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ocean is a big influence on weather. The weather may be sunny or cloudy, especially in Santa Barbara because the ocean is right outside our back door.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Picture 3"/>
          <p:cNvPicPr/>
          <p:nvPr/>
        </p:nvPicPr>
        <p:blipFill>
          <a:blip r:embed="rId3" cstate="email"/>
          <a:stretch/>
        </p:blipFill>
        <p:spPr>
          <a:xfrm>
            <a:off x="4764240" y="1907640"/>
            <a:ext cx="531612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03280" y="301680"/>
            <a:ext cx="906912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8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  <a:ea typeface="Microsoft YaHei"/>
              </a:rPr>
              <a:t>PLANTS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503280" y="1768320"/>
            <a:ext cx="4457520" cy="4382640"/>
          </a:xfrm>
          <a:prstGeom prst="rect">
            <a:avLst/>
          </a:prstGeom>
          <a:noFill/>
          <a:ln>
            <a:noFill/>
          </a:ln>
        </p:spPr>
        <p:txBody>
          <a:bodyPr lIns="0" tIns="28440" rIns="0" bIns="0"/>
          <a:lstStyle/>
          <a:p>
            <a:pPr marL="43164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Over 1 million species of plants and animals have been discovered in the oceans, and scientists say there may be as many 9 million species haven’t found yet.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174 Imagen"/>
          <p:cNvPicPr/>
          <p:nvPr/>
        </p:nvPicPr>
        <p:blipFill>
          <a:blip r:embed="rId3" cstate="print"/>
          <a:stretch/>
        </p:blipFill>
        <p:spPr>
          <a:xfrm>
            <a:off x="4982400" y="2304000"/>
            <a:ext cx="4721040" cy="3137040"/>
          </a:xfrm>
          <a:prstGeom prst="rect">
            <a:avLst/>
          </a:prstGeom>
          <a:ln>
            <a:noFill/>
          </a:ln>
        </p:spPr>
      </p:pic>
      <p:sp>
        <p:nvSpPr>
          <p:cNvPr id="176" name="CustomShape 3"/>
          <p:cNvSpPr/>
          <p:nvPr/>
        </p:nvSpPr>
        <p:spPr>
          <a:xfrm>
            <a:off x="503280" y="4059360"/>
            <a:ext cx="4427280" cy="20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5153040" y="1768320"/>
            <a:ext cx="4427280" cy="438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5154840" y="1768320"/>
            <a:ext cx="4427280" cy="438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6"/>
          <p:cNvSpPr/>
          <p:nvPr/>
        </p:nvSpPr>
        <p:spPr>
          <a:xfrm>
            <a:off x="10255680" y="3628800"/>
            <a:ext cx="2771280" cy="56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287640" y="1768320"/>
            <a:ext cx="4717800" cy="5790960"/>
          </a:xfrm>
          <a:prstGeom prst="rect">
            <a:avLst/>
          </a:prstGeom>
          <a:noFill/>
          <a:ln>
            <a:noFill/>
          </a:ln>
        </p:spPr>
        <p:txBody>
          <a:bodyPr lIns="0" tIns="28440" rIns="0" bIns="0"/>
          <a:lstStyle/>
          <a:p>
            <a:pPr marL="343080" indent="-342720">
              <a:lnSpc>
                <a:spcPct val="93000"/>
              </a:lnSpc>
            </a:pP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The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Earth’s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oceans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are home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for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the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most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of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the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planet’s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biodiversity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.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Here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we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can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find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: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mollusks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,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fishes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,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whales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,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crustaceans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, bacterias,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fungies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, sea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anemones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and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many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other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sea </a:t>
            </a:r>
            <a:r>
              <a:rPr lang="es-E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animals</a:t>
            </a:r>
            <a:r>
              <a:rPr lang="es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. </a:t>
            </a:r>
            <a:r>
              <a:rPr lang="es-E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Many</a:t>
            </a:r>
            <a:r>
              <a:rPr lang="es-E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animals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have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special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adaptions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to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handle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this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difficult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enviornment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dobe Gothic Std B"/>
              </a:rPr>
              <a:t>.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503280" y="301680"/>
            <a:ext cx="906912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doni MT Black"/>
                <a:ea typeface="Microsoft YaHei"/>
              </a:rPr>
              <a:t>ANIMALS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4"/>
          <p:cNvPicPr/>
          <p:nvPr/>
        </p:nvPicPr>
        <p:blipFill>
          <a:blip r:embed="rId2" cstate="email"/>
          <a:stretch/>
        </p:blipFill>
        <p:spPr>
          <a:xfrm>
            <a:off x="5006160" y="1768320"/>
            <a:ext cx="2707200" cy="1506960"/>
          </a:xfrm>
          <a:prstGeom prst="rect">
            <a:avLst/>
          </a:prstGeom>
          <a:ln>
            <a:noFill/>
          </a:ln>
        </p:spPr>
      </p:pic>
      <p:pic>
        <p:nvPicPr>
          <p:cNvPr id="183" name="Picture 5"/>
          <p:cNvPicPr/>
          <p:nvPr/>
        </p:nvPicPr>
        <p:blipFill>
          <a:blip r:embed="rId3" cstate="email"/>
          <a:stretch/>
        </p:blipFill>
        <p:spPr>
          <a:xfrm>
            <a:off x="7920720" y="1768320"/>
            <a:ext cx="2159640" cy="1506960"/>
          </a:xfrm>
          <a:prstGeom prst="rect">
            <a:avLst/>
          </a:prstGeom>
          <a:ln>
            <a:noFill/>
          </a:ln>
        </p:spPr>
      </p:pic>
      <p:pic>
        <p:nvPicPr>
          <p:cNvPr id="184" name="Picture 6"/>
          <p:cNvPicPr/>
          <p:nvPr/>
        </p:nvPicPr>
        <p:blipFill>
          <a:blip r:embed="rId4" cstate="email"/>
          <a:stretch/>
        </p:blipFill>
        <p:spPr>
          <a:xfrm>
            <a:off x="5101200" y="4068000"/>
            <a:ext cx="2454480" cy="1341000"/>
          </a:xfrm>
          <a:prstGeom prst="rect">
            <a:avLst/>
          </a:prstGeom>
          <a:ln>
            <a:noFill/>
          </a:ln>
        </p:spPr>
      </p:pic>
      <p:pic>
        <p:nvPicPr>
          <p:cNvPr id="185" name="Picture 7"/>
          <p:cNvPicPr/>
          <p:nvPr/>
        </p:nvPicPr>
        <p:blipFill>
          <a:blip r:embed="rId5" cstate="email"/>
          <a:stretch/>
        </p:blipFill>
        <p:spPr>
          <a:xfrm>
            <a:off x="7623000" y="4050000"/>
            <a:ext cx="2482920" cy="137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04000" y="300960"/>
            <a:ext cx="90723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 DARLING"/>
                <a:ea typeface="Microsoft YaHei"/>
              </a:rPr>
              <a:t>FACT N1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3"/>
          <p:cNvPicPr/>
          <p:nvPr/>
        </p:nvPicPr>
        <p:blipFill>
          <a:blip r:embed="rId2" cstate="print"/>
          <a:stretch/>
        </p:blipFill>
        <p:spPr>
          <a:xfrm>
            <a:off x="4123080" y="4176000"/>
            <a:ext cx="5418720" cy="2808000"/>
          </a:xfrm>
          <a:prstGeom prst="rect">
            <a:avLst/>
          </a:prstGeom>
          <a:ln>
            <a:noFill/>
          </a:ln>
        </p:spPr>
      </p:pic>
      <p:sp>
        <p:nvSpPr>
          <p:cNvPr id="188" name="TextShape 2"/>
          <p:cNvSpPr txBox="1"/>
          <p:nvPr/>
        </p:nvSpPr>
        <p:spPr>
          <a:xfrm>
            <a:off x="720000" y="1561679"/>
            <a:ext cx="2880000" cy="5530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deepest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point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ocean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Mariana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Trench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and,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longer</a:t>
            </a:r>
            <a:r>
              <a:rPr lang="es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than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Mountain Everest!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Mariana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Trench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about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10,000ms </a:t>
            </a:r>
            <a:r>
              <a:rPr lang="es-E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deep</a:t>
            </a:r>
            <a:r>
              <a:rPr lang="es-E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 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5"/>
          <p:cNvPicPr/>
          <p:nvPr/>
        </p:nvPicPr>
        <p:blipFill>
          <a:blip r:embed="rId3" cstate="email"/>
          <a:stretch/>
        </p:blipFill>
        <p:spPr>
          <a:xfrm rot="21597000">
            <a:off x="5471640" y="1563120"/>
            <a:ext cx="4391640" cy="196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03280" y="301680"/>
            <a:ext cx="906912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 DARLING"/>
                <a:ea typeface="Microsoft YaHei"/>
              </a:rPr>
              <a:t>FACT N2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503280" y="1768320"/>
            <a:ext cx="4457520" cy="5323320"/>
          </a:xfrm>
          <a:prstGeom prst="rect">
            <a:avLst/>
          </a:prstGeom>
          <a:noFill/>
          <a:ln>
            <a:noFill/>
          </a:ln>
        </p:spPr>
        <p:txBody>
          <a:bodyPr lIns="0" tIns="28440" rIns="0" bIns="0"/>
          <a:lstStyle/>
          <a:p>
            <a:pPr marL="343080" indent="-342720">
              <a:lnSpc>
                <a:spcPct val="93000"/>
              </a:lnSpc>
            </a:pP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biggest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animal of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ocean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Blue </a:t>
            </a:r>
            <a:r>
              <a:rPr lang="es-ES" sz="3200" b="0" strike="noStrike" spc="-1" dirty="0" err="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Whale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can </a:t>
            </a:r>
            <a:r>
              <a:rPr lang="es-ES" sz="3200" b="0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be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over</a:t>
            </a:r>
            <a:r>
              <a:rPr lang="es-ES" sz="3200" b="0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30 metres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long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 Blue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Whales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are so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large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that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small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person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could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crawl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through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their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main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arteries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and 20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people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could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stand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on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their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3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tongue</a:t>
            </a:r>
            <a:r>
              <a:rPr lang="es-ES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!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191 Imagen"/>
          <p:cNvPicPr/>
          <p:nvPr/>
        </p:nvPicPr>
        <p:blipFill>
          <a:blip r:embed="rId2" cstate="print"/>
          <a:stretch/>
        </p:blipFill>
        <p:spPr>
          <a:xfrm>
            <a:off x="4875840" y="2160000"/>
            <a:ext cx="4934160" cy="328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03280" y="301680"/>
            <a:ext cx="906912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 DARLING"/>
                <a:ea typeface="Microsoft YaHei"/>
              </a:rPr>
              <a:t>FACT N3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503280" y="1768320"/>
            <a:ext cx="4457520" cy="3451320"/>
          </a:xfrm>
          <a:prstGeom prst="rect">
            <a:avLst/>
          </a:prstGeom>
          <a:noFill/>
          <a:ln>
            <a:noFill/>
          </a:ln>
        </p:spPr>
        <p:txBody>
          <a:bodyPr lIns="0" tIns="28440" rIns="0" bIns="0"/>
          <a:lstStyle/>
          <a:p>
            <a:pPr marL="343080" indent="-342720">
              <a:lnSpc>
                <a:spcPct val="93000"/>
              </a:lnSpc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icebergs are pieces of ice that formed on land and floats in oceans or lakes. We can find them on The North Atlantic.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194 Imagen"/>
          <p:cNvPicPr/>
          <p:nvPr/>
        </p:nvPicPr>
        <p:blipFill>
          <a:blip r:embed="rId2" cstate="print"/>
          <a:stretch/>
        </p:blipFill>
        <p:spPr>
          <a:xfrm>
            <a:off x="533880" y="4824000"/>
            <a:ext cx="3806640" cy="2556000"/>
          </a:xfrm>
          <a:prstGeom prst="rect">
            <a:avLst/>
          </a:prstGeom>
          <a:ln>
            <a:noFill/>
          </a:ln>
        </p:spPr>
      </p:pic>
      <p:pic>
        <p:nvPicPr>
          <p:cNvPr id="196" name="195 Imagen"/>
          <p:cNvPicPr/>
          <p:nvPr/>
        </p:nvPicPr>
        <p:blipFill>
          <a:blip r:embed="rId3" cstate="email"/>
          <a:stretch/>
        </p:blipFill>
        <p:spPr>
          <a:xfrm>
            <a:off x="4960800" y="2179080"/>
            <a:ext cx="4900680" cy="326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04000" y="300960"/>
            <a:ext cx="9072360" cy="58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ES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 BY: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s-ES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DANIELA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s-ES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ESTER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s-ES" sz="4000" b="0" strike="noStrike" spc="-1">
                <a:solidFill>
                  <a:srgbClr val="66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MARÍA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s-ES" sz="40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NAZARENA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704000" y="2808000"/>
            <a:ext cx="2088000" cy="1944000"/>
          </a:xfrm>
          <a:prstGeom prst="smileyFace">
            <a:avLst>
              <a:gd name="adj" fmla="val 18520"/>
            </a:avLst>
          </a:pr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3"/>
          <p:cNvSpPr/>
          <p:nvPr/>
        </p:nvSpPr>
        <p:spPr>
          <a:xfrm>
            <a:off x="936000" y="2808000"/>
            <a:ext cx="2592000" cy="2664000"/>
          </a:xfrm>
          <a:custGeom>
            <a:avLst/>
            <a:gdLst/>
            <a:ahLst/>
            <a:cxn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 título 1</Template>
  <TotalTime>0</TotalTime>
  <Words>267</Words>
  <Application>Microsoft Office PowerPoint</Application>
  <PresentationFormat>Personalizado</PresentationFormat>
  <Paragraphs>28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OCEAN</dc:title>
  <dc:creator>javier landa</dc:creator>
  <cp:lastModifiedBy>user</cp:lastModifiedBy>
  <cp:revision>13</cp:revision>
  <cp:lastPrinted>1601-01-01T00:00:00Z</cp:lastPrinted>
  <dcterms:created xsi:type="dcterms:W3CDTF">2018-01-17T13:43:03Z</dcterms:created>
  <dcterms:modified xsi:type="dcterms:W3CDTF">2018-01-28T20:04:15Z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