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8" d="100"/>
          <a:sy n="58" d="100"/>
        </p:scale>
        <p:origin x="-1464"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559675" cy="10691813"/>
          </a:xfrm>
          <a:prstGeom prst="roundRect">
            <a:avLst>
              <a:gd name="adj" fmla="val 19"/>
            </a:avLst>
          </a:prstGeom>
          <a:solidFill>
            <a:srgbClr val="FFFFFF"/>
          </a:solidFill>
          <a:ln w="9360" cap="sq">
            <a:noFill/>
            <a:miter lim="800000"/>
            <a:headEnd/>
            <a:tailEnd/>
          </a:ln>
          <a:effectLst/>
        </p:spPr>
        <p:txBody>
          <a:bodyPr wrap="none" anchor="ctr"/>
          <a:lstStyle/>
          <a:p>
            <a:endParaRPr lang="es-ES"/>
          </a:p>
        </p:txBody>
      </p:sp>
      <p:sp>
        <p:nvSpPr>
          <p:cNvPr id="3074" name="AutoShape 2"/>
          <p:cNvSpPr>
            <a:spLocks noChangeArrowheads="1"/>
          </p:cNvSpPr>
          <p:nvPr/>
        </p:nvSpPr>
        <p:spPr bwMode="auto">
          <a:xfrm>
            <a:off x="0" y="0"/>
            <a:ext cx="7559675" cy="10691813"/>
          </a:xfrm>
          <a:prstGeom prst="roundRect">
            <a:avLst>
              <a:gd name="adj" fmla="val 19"/>
            </a:avLst>
          </a:prstGeom>
          <a:solidFill>
            <a:srgbClr val="FFFFFF"/>
          </a:solidFill>
          <a:ln w="9525" cap="flat">
            <a:noFill/>
            <a:round/>
            <a:headEnd/>
            <a:tailEnd/>
          </a:ln>
          <a:effectLst/>
        </p:spPr>
        <p:txBody>
          <a:bodyPr wrap="none" anchor="ctr"/>
          <a:lstStyle/>
          <a:p>
            <a:endParaRPr lang="es-ES"/>
          </a:p>
        </p:txBody>
      </p:sp>
      <p:sp>
        <p:nvSpPr>
          <p:cNvPr id="3075" name="AutoShape 3"/>
          <p:cNvSpPr>
            <a:spLocks noChangeArrowheads="1"/>
          </p:cNvSpPr>
          <p:nvPr/>
        </p:nvSpPr>
        <p:spPr bwMode="auto">
          <a:xfrm>
            <a:off x="0" y="0"/>
            <a:ext cx="7559675" cy="10691813"/>
          </a:xfrm>
          <a:prstGeom prst="roundRect">
            <a:avLst>
              <a:gd name="adj" fmla="val 19"/>
            </a:avLst>
          </a:prstGeom>
          <a:solidFill>
            <a:srgbClr val="FFFFFF"/>
          </a:solidFill>
          <a:ln w="9525" cap="flat">
            <a:noFill/>
            <a:round/>
            <a:headEnd/>
            <a:tailEnd/>
          </a:ln>
          <a:effectLst/>
        </p:spPr>
        <p:txBody>
          <a:bodyPr wrap="none" anchor="ctr"/>
          <a:lstStyle/>
          <a:p>
            <a:endParaRPr lang="es-ES"/>
          </a:p>
        </p:txBody>
      </p:sp>
      <p:sp>
        <p:nvSpPr>
          <p:cNvPr id="3076" name="Rectangle 4"/>
          <p:cNvSpPr>
            <a:spLocks noGrp="1" noRot="1" noChangeAspect="1" noChangeArrowheads="1"/>
          </p:cNvSpPr>
          <p:nvPr>
            <p:ph type="sldImg"/>
          </p:nvPr>
        </p:nvSpPr>
        <p:spPr bwMode="auto">
          <a:xfrm>
            <a:off x="720725" y="900113"/>
            <a:ext cx="6113463" cy="3435350"/>
          </a:xfrm>
          <a:prstGeom prst="rect">
            <a:avLst/>
          </a:prstGeom>
          <a:noFill/>
          <a:ln w="9525" cap="flat">
            <a:noFill/>
            <a:round/>
            <a:headEnd/>
            <a:tailEnd/>
          </a:ln>
          <a:effectLst/>
        </p:spPr>
      </p:sp>
      <p:sp>
        <p:nvSpPr>
          <p:cNvPr id="3077" name="Rectangle 5"/>
          <p:cNvSpPr>
            <a:spLocks noGrp="1" noChangeArrowheads="1"/>
          </p:cNvSpPr>
          <p:nvPr>
            <p:ph type="body"/>
          </p:nvPr>
        </p:nvSpPr>
        <p:spPr bwMode="auto">
          <a:xfrm>
            <a:off x="720725" y="4679950"/>
            <a:ext cx="6113463" cy="50339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s-ES" smtClean="0"/>
          </a:p>
        </p:txBody>
      </p:sp>
      <p:sp>
        <p:nvSpPr>
          <p:cNvPr id="3078" name="Rectangle 6"/>
          <p:cNvSpPr>
            <a:spLocks noGrp="1" noChangeArrowheads="1"/>
          </p:cNvSpPr>
          <p:nvPr>
            <p:ph type="hdr"/>
          </p:nvPr>
        </p:nvSpPr>
        <p:spPr bwMode="auto">
          <a:xfrm>
            <a:off x="0" y="0"/>
            <a:ext cx="3273425" cy="528638"/>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cs typeface="Segoe UI" charset="0"/>
              </a:defRPr>
            </a:lvl1pPr>
          </a:lstStyle>
          <a:p>
            <a:endParaRPr lang="es-ES"/>
          </a:p>
        </p:txBody>
      </p:sp>
      <p:sp>
        <p:nvSpPr>
          <p:cNvPr id="3079" name="Rectangle 7"/>
          <p:cNvSpPr>
            <a:spLocks noGrp="1" noChangeArrowheads="1"/>
          </p:cNvSpPr>
          <p:nvPr>
            <p:ph type="dt"/>
          </p:nvPr>
        </p:nvSpPr>
        <p:spPr bwMode="auto">
          <a:xfrm>
            <a:off x="4279900" y="0"/>
            <a:ext cx="3273425" cy="528638"/>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cs typeface="Segoe UI" charset="0"/>
              </a:defRPr>
            </a:lvl1pPr>
          </a:lstStyle>
          <a:p>
            <a:endParaRPr lang="es-ES"/>
          </a:p>
        </p:txBody>
      </p:sp>
      <p:sp>
        <p:nvSpPr>
          <p:cNvPr id="3080" name="Rectangle 8"/>
          <p:cNvSpPr>
            <a:spLocks noGrp="1" noChangeArrowheads="1"/>
          </p:cNvSpPr>
          <p:nvPr>
            <p:ph type="ftr"/>
          </p:nvPr>
        </p:nvSpPr>
        <p:spPr bwMode="auto">
          <a:xfrm>
            <a:off x="0" y="10156825"/>
            <a:ext cx="3273425" cy="528638"/>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cs typeface="Segoe UI" charset="0"/>
              </a:defRPr>
            </a:lvl1pPr>
          </a:lstStyle>
          <a:p>
            <a:endParaRPr lang="es-ES"/>
          </a:p>
        </p:txBody>
      </p:sp>
      <p:sp>
        <p:nvSpPr>
          <p:cNvPr id="3081" name="Rectangle 9"/>
          <p:cNvSpPr>
            <a:spLocks noGrp="1" noChangeArrowheads="1"/>
          </p:cNvSpPr>
          <p:nvPr>
            <p:ph type="sldNum"/>
          </p:nvPr>
        </p:nvSpPr>
        <p:spPr bwMode="auto">
          <a:xfrm>
            <a:off x="4279900" y="10156825"/>
            <a:ext cx="3273425" cy="528638"/>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cs typeface="Segoe UI" charset="0"/>
              </a:defRPr>
            </a:lvl1pPr>
          </a:lstStyle>
          <a:p>
            <a:fld id="{E6918E35-8B79-4E59-9A4E-749AFE0A4820}" type="slidenum">
              <a:rPr lang="es-ES"/>
              <a:pPr/>
              <a:t>‹Nº›</a:t>
            </a:fld>
            <a:endParaRPr lang="es-E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3C0FB6B-2E68-45DD-99F1-27834ECA70AA}" type="slidenum">
              <a:rPr lang="es-ES"/>
              <a:pPr/>
              <a:t>1</a:t>
            </a:fld>
            <a:endParaRPr lang="es-ES"/>
          </a:p>
        </p:txBody>
      </p:sp>
      <p:sp>
        <p:nvSpPr>
          <p:cNvPr id="13313" name="Rectangle 1"/>
          <p:cNvSpPr txBox="1">
            <a:spLocks noGrp="1" noRot="1" noChangeAspect="1" noChangeArrowheads="1"/>
          </p:cNvSpPr>
          <p:nvPr>
            <p:ph type="sldImg"/>
          </p:nvPr>
        </p:nvSpPr>
        <p:spPr bwMode="auto">
          <a:xfrm>
            <a:off x="1485900" y="900113"/>
            <a:ext cx="4589463" cy="3441700"/>
          </a:xfrm>
          <a:prstGeom prst="rect">
            <a:avLst/>
          </a:prstGeom>
          <a:solidFill>
            <a:srgbClr val="FFFFFF"/>
          </a:solidFill>
          <a:ln>
            <a:solidFill>
              <a:srgbClr val="000000"/>
            </a:solidFill>
            <a:miter lim="800000"/>
            <a:headEnd/>
            <a:tailEnd/>
          </a:ln>
        </p:spPr>
      </p:sp>
      <p:sp>
        <p:nvSpPr>
          <p:cNvPr id="13314"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FB71FD7-2582-47FE-9506-AD47F1E7D110}" type="slidenum">
              <a:rPr lang="es-ES"/>
              <a:pPr/>
              <a:t>2</a:t>
            </a:fld>
            <a:endParaRPr lang="es-ES"/>
          </a:p>
        </p:txBody>
      </p:sp>
      <p:sp>
        <p:nvSpPr>
          <p:cNvPr id="1433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4338" name="Text Box 2"/>
          <p:cNvSpPr txBox="1">
            <a:spLocks noChangeArrowheads="1"/>
          </p:cNvSpPr>
          <p:nvPr/>
        </p:nvSpPr>
        <p:spPr bwMode="auto">
          <a:xfrm>
            <a:off x="755650" y="5078413"/>
            <a:ext cx="6048375" cy="4811712"/>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89496FE-F110-4A32-A8A0-2E3418F2EE48}" type="slidenum">
              <a:rPr lang="es-ES"/>
              <a:pPr/>
              <a:t>3</a:t>
            </a:fld>
            <a:endParaRPr lang="es-ES"/>
          </a:p>
        </p:txBody>
      </p:sp>
      <p:sp>
        <p:nvSpPr>
          <p:cNvPr id="15361" name="Rectangle 1"/>
          <p:cNvSpPr txBox="1">
            <a:spLocks noGrp="1" noRot="1" noChangeAspect="1" noChangeArrowheads="1"/>
          </p:cNvSpPr>
          <p:nvPr>
            <p:ph type="sldImg"/>
          </p:nvPr>
        </p:nvSpPr>
        <p:spPr bwMode="auto">
          <a:xfrm>
            <a:off x="1485900" y="900113"/>
            <a:ext cx="4589463" cy="3441700"/>
          </a:xfrm>
          <a:prstGeom prst="rect">
            <a:avLst/>
          </a:prstGeom>
          <a:solidFill>
            <a:srgbClr val="FFFFFF"/>
          </a:solidFill>
          <a:ln>
            <a:solidFill>
              <a:srgbClr val="000000"/>
            </a:solidFill>
            <a:miter lim="800000"/>
            <a:headEnd/>
            <a:tailEnd/>
          </a:ln>
        </p:spPr>
      </p:sp>
      <p:sp>
        <p:nvSpPr>
          <p:cNvPr id="15362"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1E353C7-1B26-41C7-9A80-B70111AA415C}" type="slidenum">
              <a:rPr lang="es-ES"/>
              <a:pPr/>
              <a:t>4</a:t>
            </a:fld>
            <a:endParaRPr lang="es-ES"/>
          </a:p>
        </p:txBody>
      </p:sp>
      <p:sp>
        <p:nvSpPr>
          <p:cNvPr id="16385" name="Rectangle 1"/>
          <p:cNvSpPr txBox="1">
            <a:spLocks noGrp="1" noRot="1" noChangeAspect="1" noChangeArrowheads="1"/>
          </p:cNvSpPr>
          <p:nvPr>
            <p:ph type="sldImg"/>
          </p:nvPr>
        </p:nvSpPr>
        <p:spPr bwMode="auto">
          <a:xfrm>
            <a:off x="1485900" y="900113"/>
            <a:ext cx="4587875" cy="3440112"/>
          </a:xfrm>
          <a:prstGeom prst="rect">
            <a:avLst/>
          </a:prstGeom>
          <a:solidFill>
            <a:srgbClr val="FFFFFF"/>
          </a:solidFill>
          <a:ln>
            <a:solidFill>
              <a:srgbClr val="000000"/>
            </a:solidFill>
            <a:miter lim="800000"/>
            <a:headEnd/>
            <a:tailEnd/>
          </a:ln>
        </p:spPr>
      </p:sp>
      <p:sp>
        <p:nvSpPr>
          <p:cNvPr id="16386" name="Text Box 2"/>
          <p:cNvSpPr txBox="1">
            <a:spLocks noChangeArrowheads="1"/>
          </p:cNvSpPr>
          <p:nvPr/>
        </p:nvSpPr>
        <p:spPr bwMode="auto">
          <a:xfrm>
            <a:off x="720725" y="4679950"/>
            <a:ext cx="6118225" cy="5038725"/>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EC8D6EE-DFEF-49B9-916C-90C3A13B9E80}" type="slidenum">
              <a:rPr lang="es-ES"/>
              <a:pPr/>
              <a:t>5</a:t>
            </a:fld>
            <a:endParaRPr lang="es-ES"/>
          </a:p>
        </p:txBody>
      </p:sp>
      <p:sp>
        <p:nvSpPr>
          <p:cNvPr id="17409" name="Rectangle 1"/>
          <p:cNvSpPr txBox="1">
            <a:spLocks noGrp="1" noRot="1" noChangeAspect="1" noChangeArrowheads="1"/>
          </p:cNvSpPr>
          <p:nvPr>
            <p:ph type="sldImg"/>
          </p:nvPr>
        </p:nvSpPr>
        <p:spPr bwMode="auto">
          <a:xfrm>
            <a:off x="1485900" y="900113"/>
            <a:ext cx="4586288" cy="3438525"/>
          </a:xfrm>
          <a:prstGeom prst="rect">
            <a:avLst/>
          </a:prstGeom>
          <a:solidFill>
            <a:srgbClr val="FFFFFF"/>
          </a:solidFill>
          <a:ln>
            <a:solidFill>
              <a:srgbClr val="000000"/>
            </a:solidFill>
            <a:miter lim="800000"/>
            <a:headEnd/>
            <a:tailEnd/>
          </a:ln>
        </p:spPr>
      </p:sp>
      <p:sp>
        <p:nvSpPr>
          <p:cNvPr id="17410" name="Text Box 2"/>
          <p:cNvSpPr txBox="1">
            <a:spLocks noChangeArrowheads="1"/>
          </p:cNvSpPr>
          <p:nvPr/>
        </p:nvSpPr>
        <p:spPr bwMode="auto">
          <a:xfrm>
            <a:off x="720725" y="4679950"/>
            <a:ext cx="6116638" cy="5037138"/>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A15A9F4-D1FF-47A6-BA14-8E807AB06A4B}" type="slidenum">
              <a:rPr lang="es-ES"/>
              <a:pPr/>
              <a:t>6</a:t>
            </a:fld>
            <a:endParaRPr lang="es-ES"/>
          </a:p>
        </p:txBody>
      </p:sp>
      <p:sp>
        <p:nvSpPr>
          <p:cNvPr id="18433" name="Rectangle 1"/>
          <p:cNvSpPr txBox="1">
            <a:spLocks noGrp="1" noRot="1" noChangeAspect="1" noChangeArrowheads="1"/>
          </p:cNvSpPr>
          <p:nvPr>
            <p:ph type="sldImg"/>
          </p:nvPr>
        </p:nvSpPr>
        <p:spPr bwMode="auto">
          <a:xfrm>
            <a:off x="1485900" y="900113"/>
            <a:ext cx="4586288" cy="3438525"/>
          </a:xfrm>
          <a:prstGeom prst="rect">
            <a:avLst/>
          </a:prstGeom>
          <a:solidFill>
            <a:srgbClr val="FFFFFF"/>
          </a:solidFill>
          <a:ln>
            <a:solidFill>
              <a:srgbClr val="000000"/>
            </a:solidFill>
            <a:miter lim="800000"/>
            <a:headEnd/>
            <a:tailEnd/>
          </a:ln>
        </p:spPr>
      </p:sp>
      <p:sp>
        <p:nvSpPr>
          <p:cNvPr id="18434" name="Text Box 2"/>
          <p:cNvSpPr txBox="1">
            <a:spLocks noChangeArrowheads="1"/>
          </p:cNvSpPr>
          <p:nvPr/>
        </p:nvSpPr>
        <p:spPr bwMode="auto">
          <a:xfrm>
            <a:off x="720725" y="4679950"/>
            <a:ext cx="6116638" cy="5037138"/>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19AD6CE-714D-4442-9100-2FB108A1A13B}" type="slidenum">
              <a:rPr lang="es-ES"/>
              <a:pPr/>
              <a:t>7</a:t>
            </a:fld>
            <a:endParaRPr lang="es-ES"/>
          </a:p>
        </p:txBody>
      </p:sp>
      <p:sp>
        <p:nvSpPr>
          <p:cNvPr id="19457" name="Rectangle 1"/>
          <p:cNvSpPr txBox="1">
            <a:spLocks noGrp="1" noRot="1" noChangeAspect="1" noChangeArrowheads="1"/>
          </p:cNvSpPr>
          <p:nvPr>
            <p:ph type="sldImg"/>
          </p:nvPr>
        </p:nvSpPr>
        <p:spPr bwMode="auto">
          <a:xfrm>
            <a:off x="1485900" y="900113"/>
            <a:ext cx="4586288" cy="3438525"/>
          </a:xfrm>
          <a:prstGeom prst="rect">
            <a:avLst/>
          </a:prstGeom>
          <a:solidFill>
            <a:srgbClr val="FFFFFF"/>
          </a:solidFill>
          <a:ln>
            <a:solidFill>
              <a:srgbClr val="000000"/>
            </a:solidFill>
            <a:miter lim="800000"/>
            <a:headEnd/>
            <a:tailEnd/>
          </a:ln>
        </p:spPr>
      </p:sp>
      <p:sp>
        <p:nvSpPr>
          <p:cNvPr id="19458" name="Text Box 2"/>
          <p:cNvSpPr txBox="1">
            <a:spLocks noChangeArrowheads="1"/>
          </p:cNvSpPr>
          <p:nvPr/>
        </p:nvSpPr>
        <p:spPr bwMode="auto">
          <a:xfrm>
            <a:off x="720725" y="4679950"/>
            <a:ext cx="6116638" cy="5037138"/>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93495928-56C1-4AF3-B9DC-84A8B3736CF3}" type="slidenum">
              <a:rPr lang="es-ES"/>
              <a:pPr/>
              <a:t>8</a:t>
            </a:fld>
            <a:endParaRPr lang="es-ES"/>
          </a:p>
        </p:txBody>
      </p:sp>
      <p:sp>
        <p:nvSpPr>
          <p:cNvPr id="20481" name="Rectangle 1"/>
          <p:cNvSpPr txBox="1">
            <a:spLocks noGrp="1" noRot="1" noChangeAspect="1" noChangeArrowheads="1"/>
          </p:cNvSpPr>
          <p:nvPr>
            <p:ph type="sldImg"/>
          </p:nvPr>
        </p:nvSpPr>
        <p:spPr bwMode="auto">
          <a:xfrm>
            <a:off x="1485900" y="900113"/>
            <a:ext cx="4586288" cy="3438525"/>
          </a:xfrm>
          <a:prstGeom prst="rect">
            <a:avLst/>
          </a:prstGeom>
          <a:solidFill>
            <a:srgbClr val="FFFFFF"/>
          </a:solidFill>
          <a:ln>
            <a:solidFill>
              <a:srgbClr val="000000"/>
            </a:solidFill>
            <a:miter lim="800000"/>
            <a:headEnd/>
            <a:tailEnd/>
          </a:ln>
        </p:spPr>
      </p:sp>
      <p:sp>
        <p:nvSpPr>
          <p:cNvPr id="20482" name="Text Box 2"/>
          <p:cNvSpPr txBox="1">
            <a:spLocks noChangeArrowheads="1"/>
          </p:cNvSpPr>
          <p:nvPr/>
        </p:nvSpPr>
        <p:spPr bwMode="auto">
          <a:xfrm>
            <a:off x="720725" y="4679950"/>
            <a:ext cx="6116638" cy="5037138"/>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00A3493-5CF4-4E4B-A59E-1309DA8F7A9A}" type="slidenum">
              <a:rPr lang="es-ES"/>
              <a:pPr/>
              <a:t>9</a:t>
            </a:fld>
            <a:endParaRPr lang="es-ES"/>
          </a:p>
        </p:txBody>
      </p:sp>
      <p:sp>
        <p:nvSpPr>
          <p:cNvPr id="21505" name="Rectangle 1"/>
          <p:cNvSpPr txBox="1">
            <a:spLocks noGrp="1" noRot="1" noChangeAspect="1" noChangeArrowheads="1"/>
          </p:cNvSpPr>
          <p:nvPr>
            <p:ph type="sldImg"/>
          </p:nvPr>
        </p:nvSpPr>
        <p:spPr bwMode="auto">
          <a:xfrm>
            <a:off x="1487488" y="900113"/>
            <a:ext cx="4581525" cy="3436937"/>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720725" y="4679950"/>
            <a:ext cx="6115050" cy="5035550"/>
          </a:xfrm>
          <a:prstGeom prst="rect">
            <a:avLst/>
          </a:prstGeom>
          <a:noFill/>
          <a:ln cap="flat">
            <a:round/>
            <a:headEnd/>
            <a:tailEnd/>
          </a:ln>
        </p:spPr>
        <p:txBody>
          <a:bodyPr wrap="none" anchor="ct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5650" y="2347913"/>
            <a:ext cx="8569325" cy="1620837"/>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idx="10"/>
          </p:nvPr>
        </p:nvSpPr>
        <p:spPr/>
        <p:txBody>
          <a:bodyPr/>
          <a:lstStyle>
            <a:lvl1pPr>
              <a:defRPr/>
            </a:lvl1pPr>
          </a:lstStyle>
          <a:p>
            <a:endParaRPr lang="es-ES"/>
          </a:p>
        </p:txBody>
      </p:sp>
      <p:sp>
        <p:nvSpPr>
          <p:cNvPr id="5" name="4 Marcador de pie de página"/>
          <p:cNvSpPr>
            <a:spLocks noGrp="1"/>
          </p:cNvSpPr>
          <p:nvPr>
            <p:ph type="ftr" idx="11"/>
          </p:nvPr>
        </p:nvSpPr>
        <p:spPr/>
        <p:txBody>
          <a:bodyPr/>
          <a:lstStyle>
            <a:lvl1pPr>
              <a:defRPr/>
            </a:lvl1pPr>
          </a:lstStyle>
          <a:p>
            <a:endParaRPr lang="es-ES"/>
          </a:p>
        </p:txBody>
      </p:sp>
      <p:sp>
        <p:nvSpPr>
          <p:cNvPr id="6" name="5 Marcador de número de diapositiva"/>
          <p:cNvSpPr>
            <a:spLocks noGrp="1"/>
          </p:cNvSpPr>
          <p:nvPr>
            <p:ph type="sldNum" idx="12"/>
          </p:nvPr>
        </p:nvSpPr>
        <p:spPr/>
        <p:txBody>
          <a:bodyPr/>
          <a:lstStyle>
            <a:lvl1pPr>
              <a:defRPr/>
            </a:lvl1pPr>
          </a:lstStyle>
          <a:p>
            <a:fld id="{E937643C-9C46-4E35-A458-4AE82A99E441}"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idx="10"/>
          </p:nvPr>
        </p:nvSpPr>
        <p:spPr/>
        <p:txBody>
          <a:bodyPr/>
          <a:lstStyle>
            <a:lvl1pPr>
              <a:defRPr/>
            </a:lvl1pPr>
          </a:lstStyle>
          <a:p>
            <a:endParaRPr lang="es-ES"/>
          </a:p>
        </p:txBody>
      </p:sp>
      <p:sp>
        <p:nvSpPr>
          <p:cNvPr id="5" name="4 Marcador de pie de página"/>
          <p:cNvSpPr>
            <a:spLocks noGrp="1"/>
          </p:cNvSpPr>
          <p:nvPr>
            <p:ph type="ftr" idx="11"/>
          </p:nvPr>
        </p:nvSpPr>
        <p:spPr/>
        <p:txBody>
          <a:bodyPr/>
          <a:lstStyle>
            <a:lvl1pPr>
              <a:defRPr/>
            </a:lvl1pPr>
          </a:lstStyle>
          <a:p>
            <a:endParaRPr lang="es-ES"/>
          </a:p>
        </p:txBody>
      </p:sp>
      <p:sp>
        <p:nvSpPr>
          <p:cNvPr id="6" name="5 Marcador de número de diapositiva"/>
          <p:cNvSpPr>
            <a:spLocks noGrp="1"/>
          </p:cNvSpPr>
          <p:nvPr>
            <p:ph type="sldNum" idx="12"/>
          </p:nvPr>
        </p:nvSpPr>
        <p:spPr/>
        <p:txBody>
          <a:bodyPr/>
          <a:lstStyle>
            <a:lvl1pPr>
              <a:defRPr/>
            </a:lvl1pPr>
          </a:lstStyle>
          <a:p>
            <a:fld id="{33D1B6F7-9BBA-4AA4-AF2E-682D2061D70B}"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00913" y="301625"/>
            <a:ext cx="2265362" cy="584358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3238" y="301625"/>
            <a:ext cx="6645275" cy="58435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idx="10"/>
          </p:nvPr>
        </p:nvSpPr>
        <p:spPr/>
        <p:txBody>
          <a:bodyPr/>
          <a:lstStyle>
            <a:lvl1pPr>
              <a:defRPr/>
            </a:lvl1pPr>
          </a:lstStyle>
          <a:p>
            <a:endParaRPr lang="es-ES"/>
          </a:p>
        </p:txBody>
      </p:sp>
      <p:sp>
        <p:nvSpPr>
          <p:cNvPr id="5" name="4 Marcador de pie de página"/>
          <p:cNvSpPr>
            <a:spLocks noGrp="1"/>
          </p:cNvSpPr>
          <p:nvPr>
            <p:ph type="ftr" idx="11"/>
          </p:nvPr>
        </p:nvSpPr>
        <p:spPr/>
        <p:txBody>
          <a:bodyPr/>
          <a:lstStyle>
            <a:lvl1pPr>
              <a:defRPr/>
            </a:lvl1pPr>
          </a:lstStyle>
          <a:p>
            <a:endParaRPr lang="es-ES"/>
          </a:p>
        </p:txBody>
      </p:sp>
      <p:sp>
        <p:nvSpPr>
          <p:cNvPr id="6" name="5 Marcador de número de diapositiva"/>
          <p:cNvSpPr>
            <a:spLocks noGrp="1"/>
          </p:cNvSpPr>
          <p:nvPr>
            <p:ph type="sldNum" idx="12"/>
          </p:nvPr>
        </p:nvSpPr>
        <p:spPr/>
        <p:txBody>
          <a:bodyPr/>
          <a:lstStyle>
            <a:lvl1pPr>
              <a:defRPr/>
            </a:lvl1pPr>
          </a:lstStyle>
          <a:p>
            <a:fld id="{C840FCAC-448D-428F-90AF-A1A1920AC035}"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5650" y="2347913"/>
            <a:ext cx="8569325" cy="1620837"/>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idx="10"/>
          </p:nvPr>
        </p:nvSpPr>
        <p:spPr/>
        <p:txBody>
          <a:bodyPr/>
          <a:lstStyle>
            <a:lvl1pPr>
              <a:defRPr/>
            </a:lvl1pPr>
          </a:lstStyle>
          <a:p>
            <a:endParaRPr lang="es-ES"/>
          </a:p>
        </p:txBody>
      </p:sp>
      <p:sp>
        <p:nvSpPr>
          <p:cNvPr id="5" name="4 Marcador de pie de página"/>
          <p:cNvSpPr>
            <a:spLocks noGrp="1"/>
          </p:cNvSpPr>
          <p:nvPr>
            <p:ph type="ftr" idx="11"/>
          </p:nvPr>
        </p:nvSpPr>
        <p:spPr/>
        <p:txBody>
          <a:bodyPr/>
          <a:lstStyle>
            <a:lvl1pPr>
              <a:defRPr/>
            </a:lvl1pPr>
          </a:lstStyle>
          <a:p>
            <a:endParaRPr lang="es-ES"/>
          </a:p>
        </p:txBody>
      </p:sp>
      <p:sp>
        <p:nvSpPr>
          <p:cNvPr id="6" name="5 Marcador de número de diapositiva"/>
          <p:cNvSpPr>
            <a:spLocks noGrp="1"/>
          </p:cNvSpPr>
          <p:nvPr>
            <p:ph type="sldNum" idx="12"/>
          </p:nvPr>
        </p:nvSpPr>
        <p:spPr/>
        <p:txBody>
          <a:bodyPr/>
          <a:lstStyle>
            <a:lvl1pPr>
              <a:defRPr/>
            </a:lvl1pPr>
          </a:lstStyle>
          <a:p>
            <a:fld id="{3DB10EE9-5824-48D0-BFAF-D8CBB6A20CFC}"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idx="10"/>
          </p:nvPr>
        </p:nvSpPr>
        <p:spPr/>
        <p:txBody>
          <a:bodyPr/>
          <a:lstStyle>
            <a:lvl1pPr>
              <a:defRPr/>
            </a:lvl1pPr>
          </a:lstStyle>
          <a:p>
            <a:endParaRPr lang="es-ES"/>
          </a:p>
        </p:txBody>
      </p:sp>
      <p:sp>
        <p:nvSpPr>
          <p:cNvPr id="5" name="4 Marcador de pie de página"/>
          <p:cNvSpPr>
            <a:spLocks noGrp="1"/>
          </p:cNvSpPr>
          <p:nvPr>
            <p:ph type="ftr" idx="11"/>
          </p:nvPr>
        </p:nvSpPr>
        <p:spPr/>
        <p:txBody>
          <a:bodyPr/>
          <a:lstStyle>
            <a:lvl1pPr>
              <a:defRPr/>
            </a:lvl1pPr>
          </a:lstStyle>
          <a:p>
            <a:endParaRPr lang="es-ES"/>
          </a:p>
        </p:txBody>
      </p:sp>
      <p:sp>
        <p:nvSpPr>
          <p:cNvPr id="6" name="5 Marcador de número de diapositiva"/>
          <p:cNvSpPr>
            <a:spLocks noGrp="1"/>
          </p:cNvSpPr>
          <p:nvPr>
            <p:ph type="sldNum" idx="12"/>
          </p:nvPr>
        </p:nvSpPr>
        <p:spPr/>
        <p:txBody>
          <a:bodyPr/>
          <a:lstStyle>
            <a:lvl1pPr>
              <a:defRPr/>
            </a:lvl1pPr>
          </a:lstStyle>
          <a:p>
            <a:fld id="{AC50284F-1FE7-44C4-AF68-BB97733A44DC}" type="slidenum">
              <a:rPr lang="es-ES"/>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6925" y="4857750"/>
            <a:ext cx="8567738" cy="15017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idx="10"/>
          </p:nvPr>
        </p:nvSpPr>
        <p:spPr/>
        <p:txBody>
          <a:bodyPr/>
          <a:lstStyle>
            <a:lvl1pPr>
              <a:defRPr/>
            </a:lvl1pPr>
          </a:lstStyle>
          <a:p>
            <a:endParaRPr lang="es-ES"/>
          </a:p>
        </p:txBody>
      </p:sp>
      <p:sp>
        <p:nvSpPr>
          <p:cNvPr id="5" name="4 Marcador de pie de página"/>
          <p:cNvSpPr>
            <a:spLocks noGrp="1"/>
          </p:cNvSpPr>
          <p:nvPr>
            <p:ph type="ftr" idx="11"/>
          </p:nvPr>
        </p:nvSpPr>
        <p:spPr/>
        <p:txBody>
          <a:bodyPr/>
          <a:lstStyle>
            <a:lvl1pPr>
              <a:defRPr/>
            </a:lvl1pPr>
          </a:lstStyle>
          <a:p>
            <a:endParaRPr lang="es-ES"/>
          </a:p>
        </p:txBody>
      </p:sp>
      <p:sp>
        <p:nvSpPr>
          <p:cNvPr id="6" name="5 Marcador de número de diapositiva"/>
          <p:cNvSpPr>
            <a:spLocks noGrp="1"/>
          </p:cNvSpPr>
          <p:nvPr>
            <p:ph type="sldNum" idx="12"/>
          </p:nvPr>
        </p:nvSpPr>
        <p:spPr/>
        <p:txBody>
          <a:bodyPr/>
          <a:lstStyle>
            <a:lvl1pPr>
              <a:defRPr/>
            </a:lvl1pPr>
          </a:lstStyle>
          <a:p>
            <a:fld id="{424BC81F-A679-4C3E-8219-765A3AE57FED}" type="slidenum">
              <a:rPr lang="es-ES"/>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3238" y="1824038"/>
            <a:ext cx="4456112" cy="4378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11750" y="1824038"/>
            <a:ext cx="4457700" cy="4378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idx="10"/>
          </p:nvPr>
        </p:nvSpPr>
        <p:spPr/>
        <p:txBody>
          <a:bodyPr/>
          <a:lstStyle>
            <a:lvl1pPr>
              <a:defRPr/>
            </a:lvl1pPr>
          </a:lstStyle>
          <a:p>
            <a:endParaRPr lang="es-ES"/>
          </a:p>
        </p:txBody>
      </p:sp>
      <p:sp>
        <p:nvSpPr>
          <p:cNvPr id="6" name="5 Marcador de pie de página"/>
          <p:cNvSpPr>
            <a:spLocks noGrp="1"/>
          </p:cNvSpPr>
          <p:nvPr>
            <p:ph type="ftr" idx="11"/>
          </p:nvPr>
        </p:nvSpPr>
        <p:spPr/>
        <p:txBody>
          <a:bodyPr/>
          <a:lstStyle>
            <a:lvl1pPr>
              <a:defRPr/>
            </a:lvl1pPr>
          </a:lstStyle>
          <a:p>
            <a:endParaRPr lang="es-ES"/>
          </a:p>
        </p:txBody>
      </p:sp>
      <p:sp>
        <p:nvSpPr>
          <p:cNvPr id="7" name="6 Marcador de número de diapositiva"/>
          <p:cNvSpPr>
            <a:spLocks noGrp="1"/>
          </p:cNvSpPr>
          <p:nvPr>
            <p:ph type="sldNum" idx="12"/>
          </p:nvPr>
        </p:nvSpPr>
        <p:spPr/>
        <p:txBody>
          <a:bodyPr/>
          <a:lstStyle>
            <a:lvl1pPr>
              <a:defRPr/>
            </a:lvl1pPr>
          </a:lstStyle>
          <a:p>
            <a:fld id="{3DB28287-0AFE-4D41-8BA7-DF7B1E6CE153}" type="slidenum">
              <a:rPr lang="es-ES"/>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3213"/>
            <a:ext cx="9072563" cy="1258887"/>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idx="10"/>
          </p:nvPr>
        </p:nvSpPr>
        <p:spPr/>
        <p:txBody>
          <a:bodyPr/>
          <a:lstStyle>
            <a:lvl1pPr>
              <a:defRPr/>
            </a:lvl1pPr>
          </a:lstStyle>
          <a:p>
            <a:endParaRPr lang="es-ES"/>
          </a:p>
        </p:txBody>
      </p:sp>
      <p:sp>
        <p:nvSpPr>
          <p:cNvPr id="8" name="7 Marcador de pie de página"/>
          <p:cNvSpPr>
            <a:spLocks noGrp="1"/>
          </p:cNvSpPr>
          <p:nvPr>
            <p:ph type="ftr" idx="11"/>
          </p:nvPr>
        </p:nvSpPr>
        <p:spPr/>
        <p:txBody>
          <a:bodyPr/>
          <a:lstStyle>
            <a:lvl1pPr>
              <a:defRPr/>
            </a:lvl1pPr>
          </a:lstStyle>
          <a:p>
            <a:endParaRPr lang="es-ES"/>
          </a:p>
        </p:txBody>
      </p:sp>
      <p:sp>
        <p:nvSpPr>
          <p:cNvPr id="9" name="8 Marcador de número de diapositiva"/>
          <p:cNvSpPr>
            <a:spLocks noGrp="1"/>
          </p:cNvSpPr>
          <p:nvPr>
            <p:ph type="sldNum" idx="12"/>
          </p:nvPr>
        </p:nvSpPr>
        <p:spPr/>
        <p:txBody>
          <a:bodyPr/>
          <a:lstStyle>
            <a:lvl1pPr>
              <a:defRPr/>
            </a:lvl1pPr>
          </a:lstStyle>
          <a:p>
            <a:fld id="{C08B595D-FA9E-4CD5-A9AE-58D76EE21C76}" type="slidenum">
              <a:rPr lang="es-ES"/>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p:txBody>
          <a:bodyPr/>
          <a:lstStyle>
            <a:lvl1pPr>
              <a:defRPr/>
            </a:lvl1pPr>
          </a:lstStyle>
          <a:p>
            <a:endParaRPr lang="es-ES"/>
          </a:p>
        </p:txBody>
      </p:sp>
      <p:sp>
        <p:nvSpPr>
          <p:cNvPr id="4" name="3 Marcador de pie de página"/>
          <p:cNvSpPr>
            <a:spLocks noGrp="1"/>
          </p:cNvSpPr>
          <p:nvPr>
            <p:ph type="ftr" idx="11"/>
          </p:nvPr>
        </p:nvSpPr>
        <p:spPr/>
        <p:txBody>
          <a:bodyPr/>
          <a:lstStyle>
            <a:lvl1pPr>
              <a:defRPr/>
            </a:lvl1pPr>
          </a:lstStyle>
          <a:p>
            <a:endParaRPr lang="es-ES"/>
          </a:p>
        </p:txBody>
      </p:sp>
      <p:sp>
        <p:nvSpPr>
          <p:cNvPr id="5" name="4 Marcador de número de diapositiva"/>
          <p:cNvSpPr>
            <a:spLocks noGrp="1"/>
          </p:cNvSpPr>
          <p:nvPr>
            <p:ph type="sldNum" idx="12"/>
          </p:nvPr>
        </p:nvSpPr>
        <p:spPr/>
        <p:txBody>
          <a:bodyPr/>
          <a:lstStyle>
            <a:lvl1pPr>
              <a:defRPr/>
            </a:lvl1pPr>
          </a:lstStyle>
          <a:p>
            <a:fld id="{1304FB87-796A-4F3E-A811-A3BF1A9264B1}" type="slidenum">
              <a:rPr lang="es-ES"/>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idx="10"/>
          </p:nvPr>
        </p:nvSpPr>
        <p:spPr/>
        <p:txBody>
          <a:bodyPr/>
          <a:lstStyle>
            <a:lvl1pPr>
              <a:defRPr/>
            </a:lvl1pPr>
          </a:lstStyle>
          <a:p>
            <a:endParaRPr lang="es-ES"/>
          </a:p>
        </p:txBody>
      </p:sp>
      <p:sp>
        <p:nvSpPr>
          <p:cNvPr id="3" name="2 Marcador de pie de página"/>
          <p:cNvSpPr>
            <a:spLocks noGrp="1"/>
          </p:cNvSpPr>
          <p:nvPr>
            <p:ph type="ftr" idx="11"/>
          </p:nvPr>
        </p:nvSpPr>
        <p:spPr/>
        <p:txBody>
          <a:bodyPr/>
          <a:lstStyle>
            <a:lvl1pPr>
              <a:defRPr/>
            </a:lvl1pPr>
          </a:lstStyle>
          <a:p>
            <a:endParaRPr lang="es-ES"/>
          </a:p>
        </p:txBody>
      </p:sp>
      <p:sp>
        <p:nvSpPr>
          <p:cNvPr id="4" name="3 Marcador de número de diapositiva"/>
          <p:cNvSpPr>
            <a:spLocks noGrp="1"/>
          </p:cNvSpPr>
          <p:nvPr>
            <p:ph type="sldNum" idx="12"/>
          </p:nvPr>
        </p:nvSpPr>
        <p:spPr/>
        <p:txBody>
          <a:bodyPr/>
          <a:lstStyle>
            <a:lvl1pPr>
              <a:defRPr/>
            </a:lvl1pPr>
          </a:lstStyle>
          <a:p>
            <a:fld id="{869AFF2C-F9E1-4E81-BEFB-8DDFE42E5F30}" type="slidenum">
              <a:rPr lang="es-ES"/>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1625"/>
            <a:ext cx="3316288" cy="1279525"/>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endParaRPr lang="es-ES"/>
          </a:p>
        </p:txBody>
      </p:sp>
      <p:sp>
        <p:nvSpPr>
          <p:cNvPr id="6" name="5 Marcador de pie de página"/>
          <p:cNvSpPr>
            <a:spLocks noGrp="1"/>
          </p:cNvSpPr>
          <p:nvPr>
            <p:ph type="ftr" idx="11"/>
          </p:nvPr>
        </p:nvSpPr>
        <p:spPr/>
        <p:txBody>
          <a:bodyPr/>
          <a:lstStyle>
            <a:lvl1pPr>
              <a:defRPr/>
            </a:lvl1pPr>
          </a:lstStyle>
          <a:p>
            <a:endParaRPr lang="es-ES"/>
          </a:p>
        </p:txBody>
      </p:sp>
      <p:sp>
        <p:nvSpPr>
          <p:cNvPr id="7" name="6 Marcador de número de diapositiva"/>
          <p:cNvSpPr>
            <a:spLocks noGrp="1"/>
          </p:cNvSpPr>
          <p:nvPr>
            <p:ph type="sldNum" idx="12"/>
          </p:nvPr>
        </p:nvSpPr>
        <p:spPr/>
        <p:txBody>
          <a:bodyPr/>
          <a:lstStyle>
            <a:lvl1pPr>
              <a:defRPr/>
            </a:lvl1pPr>
          </a:lstStyle>
          <a:p>
            <a:fld id="{03D5ADAC-516D-44EE-97F3-3A8E8DFE891F}"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idx="10"/>
          </p:nvPr>
        </p:nvSpPr>
        <p:spPr/>
        <p:txBody>
          <a:bodyPr/>
          <a:lstStyle>
            <a:lvl1pPr>
              <a:defRPr/>
            </a:lvl1pPr>
          </a:lstStyle>
          <a:p>
            <a:endParaRPr lang="es-ES"/>
          </a:p>
        </p:txBody>
      </p:sp>
      <p:sp>
        <p:nvSpPr>
          <p:cNvPr id="5" name="4 Marcador de pie de página"/>
          <p:cNvSpPr>
            <a:spLocks noGrp="1"/>
          </p:cNvSpPr>
          <p:nvPr>
            <p:ph type="ftr" idx="11"/>
          </p:nvPr>
        </p:nvSpPr>
        <p:spPr/>
        <p:txBody>
          <a:bodyPr/>
          <a:lstStyle>
            <a:lvl1pPr>
              <a:defRPr/>
            </a:lvl1pPr>
          </a:lstStyle>
          <a:p>
            <a:endParaRPr lang="es-ES"/>
          </a:p>
        </p:txBody>
      </p:sp>
      <p:sp>
        <p:nvSpPr>
          <p:cNvPr id="6" name="5 Marcador de número de diapositiva"/>
          <p:cNvSpPr>
            <a:spLocks noGrp="1"/>
          </p:cNvSpPr>
          <p:nvPr>
            <p:ph type="sldNum" idx="12"/>
          </p:nvPr>
        </p:nvSpPr>
        <p:spPr/>
        <p:txBody>
          <a:bodyPr/>
          <a:lstStyle>
            <a:lvl1pPr>
              <a:defRPr/>
            </a:lvl1pPr>
          </a:lstStyle>
          <a:p>
            <a:fld id="{D98ED57F-DEEA-407A-9EF4-744EE5CF7166}" type="slidenum">
              <a:rPr lang="es-ES"/>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6438" y="5291138"/>
            <a:ext cx="6048375" cy="625475"/>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endParaRPr lang="es-ES"/>
          </a:p>
        </p:txBody>
      </p:sp>
      <p:sp>
        <p:nvSpPr>
          <p:cNvPr id="6" name="5 Marcador de pie de página"/>
          <p:cNvSpPr>
            <a:spLocks noGrp="1"/>
          </p:cNvSpPr>
          <p:nvPr>
            <p:ph type="ftr" idx="11"/>
          </p:nvPr>
        </p:nvSpPr>
        <p:spPr/>
        <p:txBody>
          <a:bodyPr/>
          <a:lstStyle>
            <a:lvl1pPr>
              <a:defRPr/>
            </a:lvl1pPr>
          </a:lstStyle>
          <a:p>
            <a:endParaRPr lang="es-ES"/>
          </a:p>
        </p:txBody>
      </p:sp>
      <p:sp>
        <p:nvSpPr>
          <p:cNvPr id="7" name="6 Marcador de número de diapositiva"/>
          <p:cNvSpPr>
            <a:spLocks noGrp="1"/>
          </p:cNvSpPr>
          <p:nvPr>
            <p:ph type="sldNum" idx="12"/>
          </p:nvPr>
        </p:nvSpPr>
        <p:spPr/>
        <p:txBody>
          <a:bodyPr/>
          <a:lstStyle>
            <a:lvl1pPr>
              <a:defRPr/>
            </a:lvl1pPr>
          </a:lstStyle>
          <a:p>
            <a:fld id="{FC01EEA1-C448-413A-AA68-9D24D1919CCC}" type="slidenum">
              <a:rPr lang="es-ES"/>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idx="10"/>
          </p:nvPr>
        </p:nvSpPr>
        <p:spPr/>
        <p:txBody>
          <a:bodyPr/>
          <a:lstStyle>
            <a:lvl1pPr>
              <a:defRPr/>
            </a:lvl1pPr>
          </a:lstStyle>
          <a:p>
            <a:endParaRPr lang="es-ES"/>
          </a:p>
        </p:txBody>
      </p:sp>
      <p:sp>
        <p:nvSpPr>
          <p:cNvPr id="5" name="4 Marcador de pie de página"/>
          <p:cNvSpPr>
            <a:spLocks noGrp="1"/>
          </p:cNvSpPr>
          <p:nvPr>
            <p:ph type="ftr" idx="11"/>
          </p:nvPr>
        </p:nvSpPr>
        <p:spPr/>
        <p:txBody>
          <a:bodyPr/>
          <a:lstStyle>
            <a:lvl1pPr>
              <a:defRPr/>
            </a:lvl1pPr>
          </a:lstStyle>
          <a:p>
            <a:endParaRPr lang="es-ES"/>
          </a:p>
        </p:txBody>
      </p:sp>
      <p:sp>
        <p:nvSpPr>
          <p:cNvPr id="6" name="5 Marcador de número de diapositiva"/>
          <p:cNvSpPr>
            <a:spLocks noGrp="1"/>
          </p:cNvSpPr>
          <p:nvPr>
            <p:ph type="sldNum" idx="12"/>
          </p:nvPr>
        </p:nvSpPr>
        <p:spPr/>
        <p:txBody>
          <a:bodyPr/>
          <a:lstStyle>
            <a:lvl1pPr>
              <a:defRPr/>
            </a:lvl1pPr>
          </a:lstStyle>
          <a:p>
            <a:fld id="{A8BCCC41-A6E2-4CD2-89F0-444FFC1976CC}" type="slidenum">
              <a:rPr lang="es-ES"/>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04088" y="287338"/>
            <a:ext cx="2265362" cy="59150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3238" y="287338"/>
            <a:ext cx="6648450" cy="59150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idx="10"/>
          </p:nvPr>
        </p:nvSpPr>
        <p:spPr/>
        <p:txBody>
          <a:bodyPr/>
          <a:lstStyle>
            <a:lvl1pPr>
              <a:defRPr/>
            </a:lvl1pPr>
          </a:lstStyle>
          <a:p>
            <a:endParaRPr lang="es-ES"/>
          </a:p>
        </p:txBody>
      </p:sp>
      <p:sp>
        <p:nvSpPr>
          <p:cNvPr id="5" name="4 Marcador de pie de página"/>
          <p:cNvSpPr>
            <a:spLocks noGrp="1"/>
          </p:cNvSpPr>
          <p:nvPr>
            <p:ph type="ftr" idx="11"/>
          </p:nvPr>
        </p:nvSpPr>
        <p:spPr/>
        <p:txBody>
          <a:bodyPr/>
          <a:lstStyle>
            <a:lvl1pPr>
              <a:defRPr/>
            </a:lvl1pPr>
          </a:lstStyle>
          <a:p>
            <a:endParaRPr lang="es-ES"/>
          </a:p>
        </p:txBody>
      </p:sp>
      <p:sp>
        <p:nvSpPr>
          <p:cNvPr id="6" name="5 Marcador de número de diapositiva"/>
          <p:cNvSpPr>
            <a:spLocks noGrp="1"/>
          </p:cNvSpPr>
          <p:nvPr>
            <p:ph type="sldNum" idx="12"/>
          </p:nvPr>
        </p:nvSpPr>
        <p:spPr/>
        <p:txBody>
          <a:bodyPr/>
          <a:lstStyle>
            <a:lvl1pPr>
              <a:defRPr/>
            </a:lvl1pPr>
          </a:lstStyle>
          <a:p>
            <a:fld id="{BDB45850-33FC-4A1C-AF0F-A01E9213CA7F}" type="slidenum">
              <a:rPr lang="es-ES"/>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503238" y="287338"/>
            <a:ext cx="9066212" cy="1241425"/>
          </a:xfrm>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a:xfrm>
            <a:off x="503238" y="6886575"/>
            <a:ext cx="2341562" cy="514350"/>
          </a:xfrm>
        </p:spPr>
        <p:txBody>
          <a:bodyPr/>
          <a:lstStyle>
            <a:lvl1pPr>
              <a:defRPr/>
            </a:lvl1pPr>
          </a:lstStyle>
          <a:p>
            <a:endParaRPr lang="es-ES"/>
          </a:p>
        </p:txBody>
      </p:sp>
      <p:sp>
        <p:nvSpPr>
          <p:cNvPr id="4" name="3 Marcador de pie de página"/>
          <p:cNvSpPr>
            <a:spLocks noGrp="1"/>
          </p:cNvSpPr>
          <p:nvPr>
            <p:ph type="ftr" idx="11"/>
          </p:nvPr>
        </p:nvSpPr>
        <p:spPr>
          <a:xfrm>
            <a:off x="3446463" y="6886575"/>
            <a:ext cx="3189287" cy="514350"/>
          </a:xfrm>
        </p:spPr>
        <p:txBody>
          <a:bodyPr/>
          <a:lstStyle>
            <a:lvl1pPr>
              <a:defRPr/>
            </a:lvl1pPr>
          </a:lstStyle>
          <a:p>
            <a:endParaRPr lang="es-ES"/>
          </a:p>
        </p:txBody>
      </p:sp>
      <p:sp>
        <p:nvSpPr>
          <p:cNvPr id="5" name="4 Marcador de número de diapositiva"/>
          <p:cNvSpPr>
            <a:spLocks noGrp="1"/>
          </p:cNvSpPr>
          <p:nvPr>
            <p:ph type="sldNum" idx="12"/>
          </p:nvPr>
        </p:nvSpPr>
        <p:spPr>
          <a:xfrm>
            <a:off x="7226300" y="6886575"/>
            <a:ext cx="2341563" cy="514350"/>
          </a:xfrm>
        </p:spPr>
        <p:txBody>
          <a:bodyPr/>
          <a:lstStyle>
            <a:lvl1pPr>
              <a:defRPr/>
            </a:lvl1pPr>
          </a:lstStyle>
          <a:p>
            <a:fld id="{6BB90B98-6476-45E3-BD1C-3F1667109530}"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6925" y="4857750"/>
            <a:ext cx="8567738" cy="15017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idx="10"/>
          </p:nvPr>
        </p:nvSpPr>
        <p:spPr/>
        <p:txBody>
          <a:bodyPr/>
          <a:lstStyle>
            <a:lvl1pPr>
              <a:defRPr/>
            </a:lvl1pPr>
          </a:lstStyle>
          <a:p>
            <a:endParaRPr lang="es-ES"/>
          </a:p>
        </p:txBody>
      </p:sp>
      <p:sp>
        <p:nvSpPr>
          <p:cNvPr id="5" name="4 Marcador de pie de página"/>
          <p:cNvSpPr>
            <a:spLocks noGrp="1"/>
          </p:cNvSpPr>
          <p:nvPr>
            <p:ph type="ftr" idx="11"/>
          </p:nvPr>
        </p:nvSpPr>
        <p:spPr/>
        <p:txBody>
          <a:bodyPr/>
          <a:lstStyle>
            <a:lvl1pPr>
              <a:defRPr/>
            </a:lvl1pPr>
          </a:lstStyle>
          <a:p>
            <a:endParaRPr lang="es-ES"/>
          </a:p>
        </p:txBody>
      </p:sp>
      <p:sp>
        <p:nvSpPr>
          <p:cNvPr id="6" name="5 Marcador de número de diapositiva"/>
          <p:cNvSpPr>
            <a:spLocks noGrp="1"/>
          </p:cNvSpPr>
          <p:nvPr>
            <p:ph type="sldNum" idx="12"/>
          </p:nvPr>
        </p:nvSpPr>
        <p:spPr/>
        <p:txBody>
          <a:bodyPr/>
          <a:lstStyle>
            <a:lvl1pPr>
              <a:defRPr/>
            </a:lvl1pPr>
          </a:lstStyle>
          <a:p>
            <a:fld id="{3297F1D3-C260-42D9-BF2A-69317F18B9A4}"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3238" y="1768475"/>
            <a:ext cx="4454525" cy="4376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10163" y="1768475"/>
            <a:ext cx="4456112" cy="4376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idx="10"/>
          </p:nvPr>
        </p:nvSpPr>
        <p:spPr/>
        <p:txBody>
          <a:bodyPr/>
          <a:lstStyle>
            <a:lvl1pPr>
              <a:defRPr/>
            </a:lvl1pPr>
          </a:lstStyle>
          <a:p>
            <a:endParaRPr lang="es-ES"/>
          </a:p>
        </p:txBody>
      </p:sp>
      <p:sp>
        <p:nvSpPr>
          <p:cNvPr id="6" name="5 Marcador de pie de página"/>
          <p:cNvSpPr>
            <a:spLocks noGrp="1"/>
          </p:cNvSpPr>
          <p:nvPr>
            <p:ph type="ftr" idx="11"/>
          </p:nvPr>
        </p:nvSpPr>
        <p:spPr/>
        <p:txBody>
          <a:bodyPr/>
          <a:lstStyle>
            <a:lvl1pPr>
              <a:defRPr/>
            </a:lvl1pPr>
          </a:lstStyle>
          <a:p>
            <a:endParaRPr lang="es-ES"/>
          </a:p>
        </p:txBody>
      </p:sp>
      <p:sp>
        <p:nvSpPr>
          <p:cNvPr id="7" name="6 Marcador de número de diapositiva"/>
          <p:cNvSpPr>
            <a:spLocks noGrp="1"/>
          </p:cNvSpPr>
          <p:nvPr>
            <p:ph type="sldNum" idx="12"/>
          </p:nvPr>
        </p:nvSpPr>
        <p:spPr/>
        <p:txBody>
          <a:bodyPr/>
          <a:lstStyle>
            <a:lvl1pPr>
              <a:defRPr/>
            </a:lvl1pPr>
          </a:lstStyle>
          <a:p>
            <a:fld id="{6351B48E-4881-4A9D-AEDD-BAAEDF46E8E7}"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3213"/>
            <a:ext cx="9072563" cy="1258887"/>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idx="10"/>
          </p:nvPr>
        </p:nvSpPr>
        <p:spPr/>
        <p:txBody>
          <a:bodyPr/>
          <a:lstStyle>
            <a:lvl1pPr>
              <a:defRPr/>
            </a:lvl1pPr>
          </a:lstStyle>
          <a:p>
            <a:endParaRPr lang="es-ES"/>
          </a:p>
        </p:txBody>
      </p:sp>
      <p:sp>
        <p:nvSpPr>
          <p:cNvPr id="8" name="7 Marcador de pie de página"/>
          <p:cNvSpPr>
            <a:spLocks noGrp="1"/>
          </p:cNvSpPr>
          <p:nvPr>
            <p:ph type="ftr" idx="11"/>
          </p:nvPr>
        </p:nvSpPr>
        <p:spPr/>
        <p:txBody>
          <a:bodyPr/>
          <a:lstStyle>
            <a:lvl1pPr>
              <a:defRPr/>
            </a:lvl1pPr>
          </a:lstStyle>
          <a:p>
            <a:endParaRPr lang="es-ES"/>
          </a:p>
        </p:txBody>
      </p:sp>
      <p:sp>
        <p:nvSpPr>
          <p:cNvPr id="9" name="8 Marcador de número de diapositiva"/>
          <p:cNvSpPr>
            <a:spLocks noGrp="1"/>
          </p:cNvSpPr>
          <p:nvPr>
            <p:ph type="sldNum" idx="12"/>
          </p:nvPr>
        </p:nvSpPr>
        <p:spPr/>
        <p:txBody>
          <a:bodyPr/>
          <a:lstStyle>
            <a:lvl1pPr>
              <a:defRPr/>
            </a:lvl1pPr>
          </a:lstStyle>
          <a:p>
            <a:fld id="{F1E0D3A2-132D-468E-AF33-F227562EE27A}"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p:txBody>
          <a:bodyPr/>
          <a:lstStyle>
            <a:lvl1pPr>
              <a:defRPr/>
            </a:lvl1pPr>
          </a:lstStyle>
          <a:p>
            <a:endParaRPr lang="es-ES"/>
          </a:p>
        </p:txBody>
      </p:sp>
      <p:sp>
        <p:nvSpPr>
          <p:cNvPr id="4" name="3 Marcador de pie de página"/>
          <p:cNvSpPr>
            <a:spLocks noGrp="1"/>
          </p:cNvSpPr>
          <p:nvPr>
            <p:ph type="ftr" idx="11"/>
          </p:nvPr>
        </p:nvSpPr>
        <p:spPr/>
        <p:txBody>
          <a:bodyPr/>
          <a:lstStyle>
            <a:lvl1pPr>
              <a:defRPr/>
            </a:lvl1pPr>
          </a:lstStyle>
          <a:p>
            <a:endParaRPr lang="es-ES"/>
          </a:p>
        </p:txBody>
      </p:sp>
      <p:sp>
        <p:nvSpPr>
          <p:cNvPr id="5" name="4 Marcador de número de diapositiva"/>
          <p:cNvSpPr>
            <a:spLocks noGrp="1"/>
          </p:cNvSpPr>
          <p:nvPr>
            <p:ph type="sldNum" idx="12"/>
          </p:nvPr>
        </p:nvSpPr>
        <p:spPr/>
        <p:txBody>
          <a:bodyPr/>
          <a:lstStyle>
            <a:lvl1pPr>
              <a:defRPr/>
            </a:lvl1pPr>
          </a:lstStyle>
          <a:p>
            <a:fld id="{A1E64713-4CBA-41A3-B75C-71DBF9649799}"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idx="10"/>
          </p:nvPr>
        </p:nvSpPr>
        <p:spPr/>
        <p:txBody>
          <a:bodyPr/>
          <a:lstStyle>
            <a:lvl1pPr>
              <a:defRPr/>
            </a:lvl1pPr>
          </a:lstStyle>
          <a:p>
            <a:endParaRPr lang="es-ES"/>
          </a:p>
        </p:txBody>
      </p:sp>
      <p:sp>
        <p:nvSpPr>
          <p:cNvPr id="3" name="2 Marcador de pie de página"/>
          <p:cNvSpPr>
            <a:spLocks noGrp="1"/>
          </p:cNvSpPr>
          <p:nvPr>
            <p:ph type="ftr" idx="11"/>
          </p:nvPr>
        </p:nvSpPr>
        <p:spPr/>
        <p:txBody>
          <a:bodyPr/>
          <a:lstStyle>
            <a:lvl1pPr>
              <a:defRPr/>
            </a:lvl1pPr>
          </a:lstStyle>
          <a:p>
            <a:endParaRPr lang="es-ES"/>
          </a:p>
        </p:txBody>
      </p:sp>
      <p:sp>
        <p:nvSpPr>
          <p:cNvPr id="4" name="3 Marcador de número de diapositiva"/>
          <p:cNvSpPr>
            <a:spLocks noGrp="1"/>
          </p:cNvSpPr>
          <p:nvPr>
            <p:ph type="sldNum" idx="12"/>
          </p:nvPr>
        </p:nvSpPr>
        <p:spPr/>
        <p:txBody>
          <a:bodyPr/>
          <a:lstStyle>
            <a:lvl1pPr>
              <a:defRPr/>
            </a:lvl1pPr>
          </a:lstStyle>
          <a:p>
            <a:fld id="{F1768CCA-8D03-4876-8469-43F8C91BC7BA}"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1625"/>
            <a:ext cx="3316288" cy="1279525"/>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endParaRPr lang="es-ES"/>
          </a:p>
        </p:txBody>
      </p:sp>
      <p:sp>
        <p:nvSpPr>
          <p:cNvPr id="6" name="5 Marcador de pie de página"/>
          <p:cNvSpPr>
            <a:spLocks noGrp="1"/>
          </p:cNvSpPr>
          <p:nvPr>
            <p:ph type="ftr" idx="11"/>
          </p:nvPr>
        </p:nvSpPr>
        <p:spPr/>
        <p:txBody>
          <a:bodyPr/>
          <a:lstStyle>
            <a:lvl1pPr>
              <a:defRPr/>
            </a:lvl1pPr>
          </a:lstStyle>
          <a:p>
            <a:endParaRPr lang="es-ES"/>
          </a:p>
        </p:txBody>
      </p:sp>
      <p:sp>
        <p:nvSpPr>
          <p:cNvPr id="7" name="6 Marcador de número de diapositiva"/>
          <p:cNvSpPr>
            <a:spLocks noGrp="1"/>
          </p:cNvSpPr>
          <p:nvPr>
            <p:ph type="sldNum" idx="12"/>
          </p:nvPr>
        </p:nvSpPr>
        <p:spPr/>
        <p:txBody>
          <a:bodyPr/>
          <a:lstStyle>
            <a:lvl1pPr>
              <a:defRPr/>
            </a:lvl1pPr>
          </a:lstStyle>
          <a:p>
            <a:fld id="{7CA95063-C6E4-442F-A61D-842AD84B3BEE}"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6438" y="5291138"/>
            <a:ext cx="6048375" cy="625475"/>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endParaRPr lang="es-ES"/>
          </a:p>
        </p:txBody>
      </p:sp>
      <p:sp>
        <p:nvSpPr>
          <p:cNvPr id="6" name="5 Marcador de pie de página"/>
          <p:cNvSpPr>
            <a:spLocks noGrp="1"/>
          </p:cNvSpPr>
          <p:nvPr>
            <p:ph type="ftr" idx="11"/>
          </p:nvPr>
        </p:nvSpPr>
        <p:spPr/>
        <p:txBody>
          <a:bodyPr/>
          <a:lstStyle>
            <a:lvl1pPr>
              <a:defRPr/>
            </a:lvl1pPr>
          </a:lstStyle>
          <a:p>
            <a:endParaRPr lang="es-ES"/>
          </a:p>
        </p:txBody>
      </p:sp>
      <p:sp>
        <p:nvSpPr>
          <p:cNvPr id="7" name="6 Marcador de número de diapositiva"/>
          <p:cNvSpPr>
            <a:spLocks noGrp="1"/>
          </p:cNvSpPr>
          <p:nvPr>
            <p:ph type="sldNum" idx="12"/>
          </p:nvPr>
        </p:nvSpPr>
        <p:spPr/>
        <p:txBody>
          <a:bodyPr/>
          <a:lstStyle>
            <a:lvl1pPr>
              <a:defRPr/>
            </a:lvl1pPr>
          </a:lstStyle>
          <a:p>
            <a:fld id="{99543C8B-5746-4934-A1FA-83D5C99A3188}"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3037" cy="1254125"/>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Pulse para editar el formato del texto de título</a:t>
            </a:r>
          </a:p>
        </p:txBody>
      </p:sp>
      <p:sp>
        <p:nvSpPr>
          <p:cNvPr id="1026" name="Rectangle 2"/>
          <p:cNvSpPr>
            <a:spLocks noGrp="1" noChangeArrowheads="1"/>
          </p:cNvSpPr>
          <p:nvPr>
            <p:ph type="body" idx="1"/>
          </p:nvPr>
        </p:nvSpPr>
        <p:spPr bwMode="auto">
          <a:xfrm>
            <a:off x="503238" y="1768475"/>
            <a:ext cx="9063037" cy="4376738"/>
          </a:xfrm>
          <a:prstGeom prst="rect">
            <a:avLst/>
          </a:prstGeom>
          <a:noFill/>
          <a:ln w="9525" cap="flat">
            <a:noFill/>
            <a:round/>
            <a:headEnd/>
            <a:tailEnd/>
          </a:ln>
          <a:effectLst/>
        </p:spPr>
        <p:txBody>
          <a:bodyPr vert="horz" wrap="square" lIns="0" tIns="28440" rIns="0" bIns="0" numCol="1" anchor="t" anchorCtr="0" compatLnSpc="1">
            <a:prstTxWarp prst="textNoShape">
              <a:avLst/>
            </a:prstTxWarp>
          </a:bodyPr>
          <a:lstStyle/>
          <a:p>
            <a:pPr lvl="0"/>
            <a:r>
              <a:rPr lang="en-GB" smtClean="0"/>
              <a:t>Pulse para editar el formato de esquema del texto</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p:txBody>
      </p:sp>
      <p:sp>
        <p:nvSpPr>
          <p:cNvPr id="1027" name="Rectangle 3"/>
          <p:cNvSpPr>
            <a:spLocks noGrp="1" noChangeArrowheads="1"/>
          </p:cNvSpPr>
          <p:nvPr>
            <p:ph type="dt"/>
          </p:nvPr>
        </p:nvSpPr>
        <p:spPr bwMode="auto">
          <a:xfrm>
            <a:off x="50323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es-ES"/>
          </a:p>
        </p:txBody>
      </p:sp>
      <p:sp>
        <p:nvSpPr>
          <p:cNvPr id="1028" name="Rectangle 4"/>
          <p:cNvSpPr>
            <a:spLocks noGrp="1" noChangeArrowheads="1"/>
          </p:cNvSpPr>
          <p:nvPr>
            <p:ph type="ftr"/>
          </p:nvPr>
        </p:nvSpPr>
        <p:spPr bwMode="auto">
          <a:xfrm>
            <a:off x="3448050" y="6886575"/>
            <a:ext cx="3187700"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es-ES"/>
          </a:p>
        </p:txBody>
      </p:sp>
      <p:sp>
        <p:nvSpPr>
          <p:cNvPr id="1029" name="Rectangle 5"/>
          <p:cNvSpPr>
            <a:spLocks noGrp="1" noChangeArrowheads="1"/>
          </p:cNvSpPr>
          <p:nvPr>
            <p:ph type="sldNum"/>
          </p:nvPr>
        </p:nvSpPr>
        <p:spPr bwMode="auto">
          <a:xfrm>
            <a:off x="722788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B5B48E18-7346-48FE-9AC0-9E98555D8931}"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1" fontAlgn="base" hangingPunct="1">
        <a:lnSpc>
          <a:spcPct val="93000"/>
        </a:lnSpc>
        <a:spcBef>
          <a:spcPts val="1425"/>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1" fontAlgn="base" hangingPunct="1">
        <a:lnSpc>
          <a:spcPct val="93000"/>
        </a:lnSpc>
        <a:spcBef>
          <a:spcPts val="1138"/>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1" fontAlgn="base" hangingPunct="1">
        <a:lnSpc>
          <a:spcPct val="93000"/>
        </a:lnSpc>
        <a:spcBef>
          <a:spcPts val="85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1" fontAlgn="base" hangingPunct="1">
        <a:lnSpc>
          <a:spcPct val="93000"/>
        </a:lnSpc>
        <a:spcBef>
          <a:spcPts val="575"/>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1" fontAlgn="base" hangingPunct="1">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1" fontAlgn="base" hangingPunct="1">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4" cstate="print"/>
          <a:srcRect/>
          <a:stretch>
            <a:fillRect/>
          </a:stretch>
        </p:blipFill>
        <p:spPr bwMode="auto">
          <a:xfrm>
            <a:off x="0" y="0"/>
            <a:ext cx="10079038" cy="7559675"/>
          </a:xfrm>
          <a:prstGeom prst="rect">
            <a:avLst/>
          </a:prstGeom>
          <a:noFill/>
          <a:ln w="9525" cap="flat">
            <a:noFill/>
            <a:round/>
            <a:headEnd/>
            <a:tailEnd/>
          </a:ln>
          <a:effectLst/>
        </p:spPr>
      </p:pic>
      <p:sp>
        <p:nvSpPr>
          <p:cNvPr id="2050" name="Rectangle 2"/>
          <p:cNvSpPr>
            <a:spLocks noGrp="1" noChangeArrowheads="1"/>
          </p:cNvSpPr>
          <p:nvPr>
            <p:ph type="title"/>
          </p:nvPr>
        </p:nvSpPr>
        <p:spPr bwMode="auto">
          <a:xfrm>
            <a:off x="503238" y="287338"/>
            <a:ext cx="9066212" cy="1241425"/>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Pulse para editar el formato del texto de título</a:t>
            </a:r>
          </a:p>
        </p:txBody>
      </p:sp>
      <p:sp>
        <p:nvSpPr>
          <p:cNvPr id="2051" name="Rectangle 3"/>
          <p:cNvSpPr>
            <a:spLocks noGrp="1" noChangeArrowheads="1"/>
          </p:cNvSpPr>
          <p:nvPr>
            <p:ph type="body" idx="1"/>
          </p:nvPr>
        </p:nvSpPr>
        <p:spPr bwMode="auto">
          <a:xfrm>
            <a:off x="503238" y="1824038"/>
            <a:ext cx="9066212" cy="4378325"/>
          </a:xfrm>
          <a:prstGeom prst="rect">
            <a:avLst/>
          </a:prstGeom>
          <a:noFill/>
          <a:ln w="9525" cap="flat">
            <a:noFill/>
            <a:round/>
            <a:headEnd/>
            <a:tailEnd/>
          </a:ln>
          <a:effectLst/>
        </p:spPr>
        <p:txBody>
          <a:bodyPr vert="horz" wrap="square" lIns="0" tIns="30960" rIns="0" bIns="0" numCol="1" anchor="t" anchorCtr="0" compatLnSpc="1">
            <a:prstTxWarp prst="textNoShape">
              <a:avLst/>
            </a:prstTxWarp>
          </a:bodyPr>
          <a:lstStyle/>
          <a:p>
            <a:pPr lvl="0"/>
            <a:r>
              <a:rPr lang="en-GB" smtClean="0"/>
              <a:t>Pulse para editar el formato de esquema del texto</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p:txBody>
      </p:sp>
      <p:sp>
        <p:nvSpPr>
          <p:cNvPr id="2052" name="Rectangle 4"/>
          <p:cNvSpPr>
            <a:spLocks noGrp="1" noChangeArrowheads="1"/>
          </p:cNvSpPr>
          <p:nvPr>
            <p:ph type="dt"/>
          </p:nvPr>
        </p:nvSpPr>
        <p:spPr bwMode="auto">
          <a:xfrm>
            <a:off x="503238" y="6886575"/>
            <a:ext cx="2341562" cy="51435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449263" algn="l"/>
                <a:tab pos="898525" algn="l"/>
                <a:tab pos="1347788" algn="l"/>
                <a:tab pos="1797050" algn="l"/>
                <a:tab pos="2246313" algn="l"/>
              </a:tabLst>
              <a:defRPr sz="1400">
                <a:solidFill>
                  <a:srgbClr val="000000"/>
                </a:solidFill>
                <a:latin typeface="Times New Roman" pitchFamily="16" charset="0"/>
                <a:cs typeface="Segoe UI" charset="0"/>
              </a:defRPr>
            </a:lvl1pPr>
          </a:lstStyle>
          <a:p>
            <a:endParaRPr lang="es-ES"/>
          </a:p>
        </p:txBody>
      </p:sp>
      <p:sp>
        <p:nvSpPr>
          <p:cNvPr id="2053" name="Rectangle 5"/>
          <p:cNvSpPr>
            <a:spLocks noGrp="1" noChangeArrowheads="1"/>
          </p:cNvSpPr>
          <p:nvPr>
            <p:ph type="ftr"/>
          </p:nvPr>
        </p:nvSpPr>
        <p:spPr bwMode="auto">
          <a:xfrm>
            <a:off x="3446463" y="6886575"/>
            <a:ext cx="3189287" cy="51435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cs typeface="Segoe UI" charset="0"/>
              </a:defRPr>
            </a:lvl1pPr>
          </a:lstStyle>
          <a:p>
            <a:endParaRPr lang="es-ES"/>
          </a:p>
        </p:txBody>
      </p:sp>
      <p:sp>
        <p:nvSpPr>
          <p:cNvPr id="2054" name="Rectangle 6"/>
          <p:cNvSpPr>
            <a:spLocks noGrp="1" noChangeArrowheads="1"/>
          </p:cNvSpPr>
          <p:nvPr>
            <p:ph type="sldNum"/>
          </p:nvPr>
        </p:nvSpPr>
        <p:spPr bwMode="auto">
          <a:xfrm>
            <a:off x="7226300" y="6886575"/>
            <a:ext cx="2341563" cy="51435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Lst>
              <a:defRPr sz="1400">
                <a:solidFill>
                  <a:srgbClr val="000000"/>
                </a:solidFill>
                <a:latin typeface="Times New Roman" pitchFamily="16" charset="0"/>
                <a:cs typeface="Segoe UI" charset="0"/>
              </a:defRPr>
            </a:lvl1pPr>
          </a:lstStyle>
          <a:p>
            <a:fld id="{07601B8C-F0CD-425C-92A7-E28A7237A0F4}"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9pPr>
    </p:titleStyle>
    <p:bodyStyle>
      <a:lvl1pPr marL="342900" indent="-342900" algn="l" defTabSz="449263" rtl="0" fontAlgn="base" hangingPunct="0">
        <a:lnSpc>
          <a:spcPct val="93000"/>
        </a:lnSpc>
        <a:spcBef>
          <a:spcPct val="0"/>
        </a:spcBef>
        <a:spcAft>
          <a:spcPts val="1538"/>
        </a:spcAft>
        <a:buClr>
          <a:srgbClr val="000000"/>
        </a:buClr>
        <a:buSzPct val="100000"/>
        <a:buFont typeface="Times New Roman" pitchFamily="16" charset="0"/>
        <a:defRPr sz="35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225"/>
        </a:spcAft>
        <a:buClr>
          <a:srgbClr val="000000"/>
        </a:buClr>
        <a:buSzPct val="100000"/>
        <a:buFont typeface="Times New Roman" pitchFamily="16" charset="0"/>
        <a:defRPr sz="30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925"/>
        </a:spcAft>
        <a:buClr>
          <a:srgbClr val="000000"/>
        </a:buClr>
        <a:buSzPct val="100000"/>
        <a:buFont typeface="Times New Roman" pitchFamily="16" charset="0"/>
        <a:defRPr sz="26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613"/>
        </a:spcAft>
        <a:buClr>
          <a:srgbClr val="000000"/>
        </a:buClr>
        <a:buSzPct val="100000"/>
        <a:buFont typeface="Times New Roman" pitchFamily="16" charset="0"/>
        <a:defRPr sz="2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503238" y="287338"/>
            <a:ext cx="9072562" cy="1800225"/>
          </a:xfrm>
          <a:prstGeom prst="rect">
            <a:avLst/>
          </a:prstGeom>
          <a:noFill/>
          <a:ln w="9525" cap="flat">
            <a:noFill/>
            <a:round/>
            <a:headEnd/>
            <a:tailEnd/>
          </a:ln>
          <a:effectLst/>
        </p:spPr>
        <p:txBody>
          <a:bodyPr lIns="0" tIns="28440" rIns="0" bIns="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sz="10000" b="1" i="1" u="sng">
                <a:solidFill>
                  <a:srgbClr val="3333FF"/>
                </a:solidFill>
                <a:effectLst>
                  <a:outerShdw blurRad="38100" dist="38100" dir="2700000" algn="tl">
                    <a:srgbClr val="C0C0C0"/>
                  </a:outerShdw>
                </a:effectLst>
              </a:rPr>
              <a:t>GRASSLANDS</a:t>
            </a:r>
          </a:p>
        </p:txBody>
      </p:sp>
    </p:spTree>
  </p:cSld>
  <p:clrMapOvr>
    <a:masterClrMapping/>
  </p:clrMapOvr>
  <p:transition spd="med">
    <p:sndAc>
      <p:stSnd>
        <p:snd r:embed="rId3" name="romans.wav"/>
      </p:stSnd>
    </p:sndAc>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503238" y="301625"/>
            <a:ext cx="9070975" cy="1262063"/>
          </a:xfrm>
          <a:ln/>
        </p:spPr>
        <p:txBody>
          <a:bodyPr tIns="392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b="1" u="sng">
                <a:effectLst>
                  <a:outerShdw blurRad="38100" dist="38100" dir="2700000" algn="tl">
                    <a:srgbClr val="C0C0C0"/>
                  </a:outerShdw>
                </a:effectLst>
              </a:rPr>
              <a:t>What are grasslands</a:t>
            </a:r>
          </a:p>
        </p:txBody>
      </p:sp>
      <p:sp>
        <p:nvSpPr>
          <p:cNvPr id="5122" name="Rectangle 2"/>
          <p:cNvSpPr>
            <a:spLocks noGrp="1" noChangeArrowheads="1"/>
          </p:cNvSpPr>
          <p:nvPr>
            <p:ph type="subTitle" idx="4294967295"/>
          </p:nvPr>
        </p:nvSpPr>
        <p:spPr bwMode="auto">
          <a:xfrm>
            <a:off x="503238" y="1768475"/>
            <a:ext cx="9070975" cy="4384675"/>
          </a:xfrm>
          <a:prstGeom prst="rect">
            <a:avLst/>
          </a:prstGeom>
          <a:noFill/>
          <a:ln/>
        </p:spPr>
        <p:txBody>
          <a:bodyPr lIns="0" tIns="28440" rIns="0" bIns="0"/>
          <a:lstStyle/>
          <a:p>
            <a:pPr marL="0" indent="0">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sz="3200"/>
              <a:t>Grasslands are wide expanses of land filled with low growing plants such as grasses and wildflowers.</a:t>
            </a:r>
          </a:p>
          <a:p>
            <a:pPr marL="0" indent="0">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ES" sz="3200"/>
          </a:p>
        </p:txBody>
      </p:sp>
      <p:pic>
        <p:nvPicPr>
          <p:cNvPr id="5123" name="Picture 3"/>
          <p:cNvPicPr>
            <a:picLocks noChangeAspect="1" noChangeArrowheads="1"/>
          </p:cNvPicPr>
          <p:nvPr/>
        </p:nvPicPr>
        <p:blipFill>
          <a:blip r:embed="rId3" cstate="print"/>
          <a:srcRect/>
          <a:stretch>
            <a:fillRect/>
          </a:stretch>
        </p:blipFill>
        <p:spPr bwMode="auto">
          <a:xfrm>
            <a:off x="2940050" y="2879725"/>
            <a:ext cx="5483225" cy="3557588"/>
          </a:xfrm>
          <a:prstGeom prst="rect">
            <a:avLst/>
          </a:prstGeom>
          <a:noFill/>
          <a:ln w="9525" cap="flat">
            <a:noFill/>
            <a:round/>
            <a:headEnd/>
            <a:tailEnd/>
          </a:ln>
          <a:effectLst/>
        </p:spPr>
      </p:pic>
    </p:spTree>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503238" y="65088"/>
            <a:ext cx="9072562" cy="2022475"/>
          </a:xfrm>
          <a:ln/>
        </p:spPr>
        <p:txBody>
          <a:bodyPr tIns="428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b="1" u="sng">
                <a:effectLst>
                  <a:outerShdw blurRad="38100" dist="38100" dir="2700000" algn="tl">
                    <a:srgbClr val="C0C0C0"/>
                  </a:outerShdw>
                </a:effectLst>
              </a:rPr>
              <a:t>Where are the major world grasslands?</a:t>
            </a:r>
            <a:r>
              <a:rPr lang="es-ES" b="1" i="1" u="sng">
                <a:effectLst>
                  <a:outerShdw blurRad="38100" dist="38100" dir="2700000" algn="tl">
                    <a:srgbClr val="C0C0C0"/>
                  </a:outerShdw>
                </a:effectLst>
              </a:rPr>
              <a:t> </a:t>
            </a:r>
            <a:br>
              <a:rPr lang="es-ES" b="1" i="1" u="sng">
                <a:effectLst>
                  <a:outerShdw blurRad="38100" dist="38100" dir="2700000" algn="tl">
                    <a:srgbClr val="C0C0C0"/>
                  </a:outerShdw>
                </a:effectLst>
              </a:rPr>
            </a:br>
            <a:endParaRPr lang="es-ES" b="1" i="1" u="sng">
              <a:effectLst>
                <a:outerShdw blurRad="38100" dist="38100" dir="2700000" algn="tl">
                  <a:srgbClr val="C0C0C0"/>
                </a:outerShdw>
              </a:effectLst>
            </a:endParaRPr>
          </a:p>
        </p:txBody>
      </p:sp>
      <p:sp>
        <p:nvSpPr>
          <p:cNvPr id="6146" name="Text Box 2"/>
          <p:cNvSpPr txBox="1">
            <a:spLocks noChangeArrowheads="1"/>
          </p:cNvSpPr>
          <p:nvPr/>
        </p:nvSpPr>
        <p:spPr bwMode="auto">
          <a:xfrm>
            <a:off x="0" y="1673225"/>
            <a:ext cx="10239375" cy="1639888"/>
          </a:xfrm>
          <a:prstGeom prst="rect">
            <a:avLst/>
          </a:prstGeom>
          <a:noFill/>
          <a:ln w="9525" cap="flat">
            <a:noFill/>
            <a:round/>
            <a:headEnd/>
            <a:tailEnd/>
          </a:ln>
          <a:effectLst/>
        </p:spPr>
        <p:txBody>
          <a:bodyPr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lang="es-ES" sz="2200">
                <a:solidFill>
                  <a:srgbClr val="000000"/>
                </a:solidFill>
              </a:rPr>
              <a:t> </a:t>
            </a:r>
            <a:r>
              <a:rPr lang="es-ES" sz="3600">
                <a:solidFill>
                  <a:srgbClr val="000000"/>
                </a:solidFill>
              </a:rPr>
              <a:t>Grasslands are generally located between deserts and forests.</a:t>
            </a:r>
          </a:p>
        </p:txBody>
      </p:sp>
      <p:pic>
        <p:nvPicPr>
          <p:cNvPr id="6147" name="Picture 3"/>
          <p:cNvPicPr>
            <a:picLocks noChangeAspect="1" noChangeArrowheads="1"/>
          </p:cNvPicPr>
          <p:nvPr/>
        </p:nvPicPr>
        <p:blipFill>
          <a:blip r:embed="rId3" cstate="print"/>
          <a:srcRect/>
          <a:stretch>
            <a:fillRect/>
          </a:stretch>
        </p:blipFill>
        <p:spPr bwMode="auto">
          <a:xfrm>
            <a:off x="1600200" y="2808288"/>
            <a:ext cx="8262938" cy="4392612"/>
          </a:xfrm>
          <a:prstGeom prst="rect">
            <a:avLst/>
          </a:prstGeom>
          <a:noFill/>
          <a:ln w="9525" cap="flat">
            <a:noFill/>
            <a:round/>
            <a:headEnd/>
            <a:tailEnd/>
          </a:ln>
          <a:effectLst/>
        </p:spPr>
      </p:pic>
    </p:spTree>
  </p:cSld>
  <p:clrMapOvr>
    <a:masterClrMapping/>
  </p:clrMapOvr>
  <p:transition spd="med">
    <p:pull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503238" y="287338"/>
            <a:ext cx="9070975" cy="124618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b="1" u="sng">
                <a:effectLst>
                  <a:outerShdw blurRad="38100" dist="38100" dir="2700000" algn="tl">
                    <a:srgbClr val="C0C0C0"/>
                  </a:outerShdw>
                </a:effectLst>
              </a:rPr>
              <a:t>Animals</a:t>
            </a:r>
          </a:p>
        </p:txBody>
      </p:sp>
      <p:pic>
        <p:nvPicPr>
          <p:cNvPr id="7170" name="Picture 2"/>
          <p:cNvPicPr>
            <a:picLocks noChangeAspect="1" noChangeArrowheads="1"/>
          </p:cNvPicPr>
          <p:nvPr/>
        </p:nvPicPr>
        <p:blipFill>
          <a:blip r:embed="rId3" cstate="email"/>
          <a:srcRect/>
          <a:stretch>
            <a:fillRect/>
          </a:stretch>
        </p:blipFill>
        <p:spPr bwMode="auto">
          <a:xfrm>
            <a:off x="449263" y="4697413"/>
            <a:ext cx="2430462" cy="2430462"/>
          </a:xfrm>
          <a:prstGeom prst="rect">
            <a:avLst/>
          </a:prstGeom>
          <a:noFill/>
          <a:ln w="9525" cap="flat">
            <a:noFill/>
            <a:round/>
            <a:headEnd/>
            <a:tailEnd/>
          </a:ln>
          <a:effectLst/>
        </p:spPr>
      </p:pic>
      <p:pic>
        <p:nvPicPr>
          <p:cNvPr id="7171" name="Picture 3"/>
          <p:cNvPicPr>
            <a:picLocks noChangeAspect="1" noChangeArrowheads="1"/>
          </p:cNvPicPr>
          <p:nvPr/>
        </p:nvPicPr>
        <p:blipFill>
          <a:blip r:embed="rId4" cstate="email"/>
          <a:srcRect/>
          <a:stretch>
            <a:fillRect/>
          </a:stretch>
        </p:blipFill>
        <p:spPr bwMode="auto">
          <a:xfrm>
            <a:off x="3240088" y="4895850"/>
            <a:ext cx="3327400" cy="1871663"/>
          </a:xfrm>
          <a:prstGeom prst="rect">
            <a:avLst/>
          </a:prstGeom>
          <a:noFill/>
          <a:ln w="9525" cap="flat">
            <a:noFill/>
            <a:round/>
            <a:headEnd/>
            <a:tailEnd/>
          </a:ln>
          <a:effectLst/>
        </p:spPr>
      </p:pic>
      <p:pic>
        <p:nvPicPr>
          <p:cNvPr id="7172" name="Picture 4"/>
          <p:cNvPicPr>
            <a:picLocks noChangeAspect="1" noChangeArrowheads="1"/>
          </p:cNvPicPr>
          <p:nvPr/>
        </p:nvPicPr>
        <p:blipFill>
          <a:blip r:embed="rId5" cstate="print"/>
          <a:srcRect/>
          <a:stretch>
            <a:fillRect/>
          </a:stretch>
        </p:blipFill>
        <p:spPr bwMode="auto">
          <a:xfrm>
            <a:off x="6983413" y="4751388"/>
            <a:ext cx="2879725" cy="2149475"/>
          </a:xfrm>
          <a:prstGeom prst="rect">
            <a:avLst/>
          </a:prstGeom>
          <a:noFill/>
          <a:ln w="9525" cap="flat">
            <a:noFill/>
            <a:round/>
            <a:headEnd/>
            <a:tailEnd/>
          </a:ln>
          <a:effectLst/>
        </p:spPr>
      </p:pic>
      <p:sp>
        <p:nvSpPr>
          <p:cNvPr id="7173" name="Rectangle 5"/>
          <p:cNvSpPr>
            <a:spLocks noGrp="1" noChangeArrowheads="1"/>
          </p:cNvSpPr>
          <p:nvPr>
            <p:ph type="subTitle" idx="4294967295"/>
          </p:nvPr>
        </p:nvSpPr>
        <p:spPr bwMode="auto">
          <a:xfrm>
            <a:off x="503238" y="1824038"/>
            <a:ext cx="9070975" cy="4383087"/>
          </a:xfrm>
          <a:prstGeom prst="rect">
            <a:avLst/>
          </a:prstGeom>
          <a:noFill/>
          <a:ln/>
        </p:spPr>
        <p:txBody>
          <a:bodyPr lIns="0" tIns="0" rIns="0" bIns="0" anchor="ctr"/>
          <a:lstStyle/>
          <a:p>
            <a:pPr marL="0" indent="0" algn="ctr">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sz="3200"/>
              <a:t>A variety of animals live in the grasslands. These include prairie dogs, wolves, turkeys, eagles, weasels, bobcats, foxes, and geese. A lot of smaller animals hide down in the grasses such as snakes, mice, and rabbits. </a:t>
            </a:r>
          </a:p>
          <a:p>
            <a:pPr marL="0" indent="0" algn="ctr">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ES" sz="3200"/>
          </a:p>
          <a:p>
            <a:pPr marL="0" indent="0" algn="ctr">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ES" sz="3200"/>
          </a:p>
        </p:txBody>
      </p:sp>
    </p:spTree>
  </p:cSld>
  <p:clrMapOvr>
    <a:masterClrMapping/>
  </p:clrMapOvr>
  <p:transition spd="med">
    <p:blinds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503238" y="287338"/>
            <a:ext cx="9069387" cy="1244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b="1" u="sng"/>
              <a:t>PLANTS</a:t>
            </a:r>
          </a:p>
        </p:txBody>
      </p:sp>
      <p:sp>
        <p:nvSpPr>
          <p:cNvPr id="8194" name="Rectangle 2"/>
          <p:cNvSpPr>
            <a:spLocks noGrp="1" noChangeArrowheads="1"/>
          </p:cNvSpPr>
          <p:nvPr>
            <p:ph type="body" idx="1"/>
          </p:nvPr>
        </p:nvSpPr>
        <p:spPr>
          <a:xfrm>
            <a:off x="431800" y="1450975"/>
            <a:ext cx="9069388" cy="4381500"/>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dirty="0" err="1"/>
              <a:t>Different</a:t>
            </a:r>
            <a:r>
              <a:rPr lang="es-ES" dirty="0"/>
              <a:t> </a:t>
            </a:r>
            <a:r>
              <a:rPr lang="es-ES" dirty="0" err="1"/>
              <a:t>kinds</a:t>
            </a:r>
            <a:r>
              <a:rPr lang="es-ES" dirty="0"/>
              <a:t> of </a:t>
            </a:r>
            <a:r>
              <a:rPr lang="es-ES" dirty="0" err="1"/>
              <a:t>grass</a:t>
            </a:r>
            <a:r>
              <a:rPr lang="es-ES" dirty="0"/>
              <a:t> </a:t>
            </a:r>
            <a:r>
              <a:rPr lang="es-ES" dirty="0" err="1"/>
              <a:t>grow</a:t>
            </a:r>
            <a:r>
              <a:rPr lang="es-ES" dirty="0"/>
              <a:t> in </a:t>
            </a:r>
            <a:r>
              <a:rPr lang="es-ES" dirty="0" err="1"/>
              <a:t>different</a:t>
            </a:r>
            <a:r>
              <a:rPr lang="es-ES" dirty="0"/>
              <a:t> </a:t>
            </a:r>
            <a:r>
              <a:rPr lang="es-ES" dirty="0" err="1"/>
              <a:t>areas</a:t>
            </a:r>
            <a:r>
              <a:rPr lang="es-ES" dirty="0"/>
              <a:t> of </a:t>
            </a:r>
            <a:r>
              <a:rPr lang="es-ES" dirty="0" err="1"/>
              <a:t>the</a:t>
            </a:r>
            <a:r>
              <a:rPr lang="es-ES" dirty="0"/>
              <a:t> </a:t>
            </a:r>
            <a:r>
              <a:rPr lang="es-ES" dirty="0" err="1"/>
              <a:t>grasslands</a:t>
            </a:r>
            <a:r>
              <a:rPr lang="es-ES" dirty="0" smtClean="0"/>
              <a:t>. </a:t>
            </a:r>
            <a:r>
              <a:rPr lang="es-ES" dirty="0"/>
              <a:t>In </a:t>
            </a:r>
            <a:r>
              <a:rPr lang="es-ES" dirty="0" err="1"/>
              <a:t>wetter</a:t>
            </a:r>
            <a:r>
              <a:rPr lang="es-ES" dirty="0"/>
              <a:t> </a:t>
            </a:r>
            <a:r>
              <a:rPr lang="es-ES" dirty="0" err="1"/>
              <a:t>grasslands</a:t>
            </a:r>
            <a:r>
              <a:rPr lang="es-ES" dirty="0"/>
              <a:t>, </a:t>
            </a:r>
            <a:r>
              <a:rPr lang="es-ES" dirty="0" err="1"/>
              <a:t>there</a:t>
            </a:r>
            <a:r>
              <a:rPr lang="es-ES" dirty="0"/>
              <a:t> are </a:t>
            </a:r>
            <a:r>
              <a:rPr lang="es-ES" dirty="0" err="1"/>
              <a:t>tall</a:t>
            </a:r>
            <a:r>
              <a:rPr lang="es-ES" dirty="0"/>
              <a:t> </a:t>
            </a:r>
            <a:r>
              <a:rPr lang="es-ES" dirty="0" err="1"/>
              <a:t>grasses</a:t>
            </a:r>
            <a:r>
              <a:rPr lang="es-ES" dirty="0"/>
              <a:t> </a:t>
            </a:r>
            <a:r>
              <a:rPr lang="es-ES" dirty="0" err="1"/>
              <a:t>that</a:t>
            </a:r>
            <a:r>
              <a:rPr lang="es-ES" dirty="0"/>
              <a:t> can </a:t>
            </a:r>
            <a:r>
              <a:rPr lang="es-ES" dirty="0" err="1"/>
              <a:t>grow</a:t>
            </a:r>
            <a:r>
              <a:rPr lang="es-ES" dirty="0"/>
              <a:t> up </a:t>
            </a:r>
            <a:r>
              <a:rPr lang="es-ES" dirty="0" err="1"/>
              <a:t>to</a:t>
            </a:r>
            <a:r>
              <a:rPr lang="es-ES" dirty="0"/>
              <a:t> </a:t>
            </a:r>
            <a:r>
              <a:rPr lang="es-ES" dirty="0" err="1"/>
              <a:t>six</a:t>
            </a:r>
            <a:r>
              <a:rPr lang="es-ES" dirty="0"/>
              <a:t> </a:t>
            </a:r>
            <a:r>
              <a:rPr lang="es-ES" dirty="0" err="1"/>
              <a:t>feet</a:t>
            </a:r>
            <a:r>
              <a:rPr lang="es-ES" dirty="0"/>
              <a:t> </a:t>
            </a:r>
            <a:r>
              <a:rPr lang="es-ES" dirty="0" err="1"/>
              <a:t>high</a:t>
            </a:r>
            <a:r>
              <a:rPr lang="es-ES" dirty="0"/>
              <a:t>. In </a:t>
            </a:r>
            <a:r>
              <a:rPr lang="es-ES" dirty="0" err="1"/>
              <a:t>dryer</a:t>
            </a:r>
            <a:r>
              <a:rPr lang="es-ES" dirty="0"/>
              <a:t> </a:t>
            </a:r>
            <a:r>
              <a:rPr lang="es-ES" dirty="0" err="1"/>
              <a:t>areas</a:t>
            </a:r>
            <a:r>
              <a:rPr lang="es-ES" dirty="0"/>
              <a:t> </a:t>
            </a:r>
            <a:r>
              <a:rPr lang="es-ES" dirty="0" err="1"/>
              <a:t>the</a:t>
            </a:r>
            <a:r>
              <a:rPr lang="es-ES" dirty="0"/>
              <a:t> </a:t>
            </a:r>
            <a:r>
              <a:rPr lang="es-ES" dirty="0" err="1"/>
              <a:t>grasses</a:t>
            </a:r>
            <a:r>
              <a:rPr lang="es-ES" dirty="0"/>
              <a:t> </a:t>
            </a:r>
            <a:r>
              <a:rPr lang="es-ES" dirty="0" err="1"/>
              <a:t>grow</a:t>
            </a:r>
            <a:r>
              <a:rPr lang="es-ES" dirty="0"/>
              <a:t> </a:t>
            </a:r>
            <a:r>
              <a:rPr lang="es-ES" dirty="0" err="1"/>
              <a:t>shorter</a:t>
            </a:r>
            <a:r>
              <a:rPr lang="es-ES" dirty="0"/>
              <a:t>, </a:t>
            </a:r>
            <a:r>
              <a:rPr lang="es-ES" dirty="0" err="1"/>
              <a:t>maybe</a:t>
            </a:r>
            <a:r>
              <a:rPr lang="es-ES" dirty="0"/>
              <a:t> </a:t>
            </a:r>
            <a:r>
              <a:rPr lang="es-ES" dirty="0" err="1"/>
              <a:t>only</a:t>
            </a:r>
            <a:r>
              <a:rPr lang="es-ES" dirty="0"/>
              <a:t> a </a:t>
            </a:r>
            <a:r>
              <a:rPr lang="es-ES" dirty="0" err="1"/>
              <a:t>foot</a:t>
            </a:r>
            <a:r>
              <a:rPr lang="es-ES" dirty="0"/>
              <a:t> </a:t>
            </a:r>
            <a:r>
              <a:rPr lang="es-ES" dirty="0" err="1"/>
              <a:t>or</a:t>
            </a:r>
            <a:r>
              <a:rPr lang="es-ES" dirty="0"/>
              <a:t> </a:t>
            </a:r>
            <a:r>
              <a:rPr lang="es-ES" dirty="0" err="1"/>
              <a:t>two</a:t>
            </a:r>
            <a:r>
              <a:rPr lang="es-ES" dirty="0"/>
              <a:t> </a:t>
            </a:r>
            <a:r>
              <a:rPr lang="es-ES" dirty="0" err="1"/>
              <a:t>tall</a:t>
            </a:r>
            <a:r>
              <a:rPr lang="es-ES" dirty="0"/>
              <a:t>. </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dirty="0"/>
              <a:t> </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ES" dirty="0"/>
          </a:p>
        </p:txBody>
      </p:sp>
      <p:pic>
        <p:nvPicPr>
          <p:cNvPr id="8195" name="Picture 3"/>
          <p:cNvPicPr>
            <a:picLocks noChangeAspect="1" noChangeArrowheads="1"/>
          </p:cNvPicPr>
          <p:nvPr/>
        </p:nvPicPr>
        <p:blipFill>
          <a:blip r:embed="rId3" cstate="email"/>
          <a:srcRect/>
          <a:stretch>
            <a:fillRect/>
          </a:stretch>
        </p:blipFill>
        <p:spPr bwMode="auto">
          <a:xfrm>
            <a:off x="6672263" y="4967288"/>
            <a:ext cx="3263900" cy="2449512"/>
          </a:xfrm>
          <a:prstGeom prst="rect">
            <a:avLst/>
          </a:prstGeom>
          <a:noFill/>
          <a:ln w="9525" cap="flat">
            <a:noFill/>
            <a:round/>
            <a:headEnd/>
            <a:tailEnd/>
          </a:ln>
          <a:effectLst/>
        </p:spPr>
      </p:pic>
      <p:pic>
        <p:nvPicPr>
          <p:cNvPr id="8196" name="Picture 4"/>
          <p:cNvPicPr>
            <a:picLocks noChangeAspect="1" noChangeArrowheads="1"/>
          </p:cNvPicPr>
          <p:nvPr/>
        </p:nvPicPr>
        <p:blipFill>
          <a:blip r:embed="rId4" cstate="email"/>
          <a:srcRect/>
          <a:stretch>
            <a:fillRect/>
          </a:stretch>
        </p:blipFill>
        <p:spPr bwMode="auto">
          <a:xfrm>
            <a:off x="4464050" y="4995863"/>
            <a:ext cx="2016125" cy="2468562"/>
          </a:xfrm>
          <a:prstGeom prst="rect">
            <a:avLst/>
          </a:prstGeom>
          <a:noFill/>
          <a:ln w="9525" cap="flat">
            <a:noFill/>
            <a:round/>
            <a:headEnd/>
            <a:tailEnd/>
          </a:ln>
          <a:effectLst/>
        </p:spPr>
      </p:pic>
      <p:pic>
        <p:nvPicPr>
          <p:cNvPr id="8197" name="Picture 5"/>
          <p:cNvPicPr>
            <a:picLocks noChangeAspect="1" noChangeArrowheads="1"/>
          </p:cNvPicPr>
          <p:nvPr/>
        </p:nvPicPr>
        <p:blipFill>
          <a:blip r:embed="rId5" cstate="print"/>
          <a:srcRect/>
          <a:stretch>
            <a:fillRect/>
          </a:stretch>
        </p:blipFill>
        <p:spPr bwMode="auto">
          <a:xfrm>
            <a:off x="576263" y="5059363"/>
            <a:ext cx="3600450" cy="2332037"/>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287338" y="287338"/>
            <a:ext cx="9069387" cy="1244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b="1" u="sng">
                <a:effectLst>
                  <a:outerShdw blurRad="38100" dist="38100" dir="2700000" algn="tl">
                    <a:srgbClr val="C0C0C0"/>
                  </a:outerShdw>
                </a:effectLst>
              </a:rPr>
              <a:t>THE CLIMATE</a:t>
            </a:r>
          </a:p>
        </p:txBody>
      </p:sp>
      <p:sp>
        <p:nvSpPr>
          <p:cNvPr id="9218" name="Rectangle 2"/>
          <p:cNvSpPr>
            <a:spLocks noGrp="1" noChangeArrowheads="1"/>
          </p:cNvSpPr>
          <p:nvPr>
            <p:ph type="body" idx="1"/>
          </p:nvPr>
        </p:nvSpPr>
        <p:spPr>
          <a:xfrm>
            <a:off x="503238" y="1368425"/>
            <a:ext cx="9067800" cy="4837113"/>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sz="3200" dirty="0" err="1"/>
              <a:t>Temperate</a:t>
            </a:r>
            <a:r>
              <a:rPr lang="es-ES" sz="3200" dirty="0"/>
              <a:t> </a:t>
            </a:r>
            <a:r>
              <a:rPr lang="es-ES" sz="3200" dirty="0" err="1"/>
              <a:t>grasslands</a:t>
            </a:r>
            <a:r>
              <a:rPr lang="es-ES" sz="3200" dirty="0"/>
              <a:t> </a:t>
            </a:r>
            <a:r>
              <a:rPr lang="es-ES" sz="3200" dirty="0" err="1"/>
              <a:t>have</a:t>
            </a:r>
            <a:r>
              <a:rPr lang="es-ES" sz="3200" dirty="0"/>
              <a:t> </a:t>
            </a:r>
            <a:r>
              <a:rPr lang="es-ES" sz="3200" dirty="0" err="1"/>
              <a:t>hot</a:t>
            </a:r>
            <a:r>
              <a:rPr lang="es-ES" sz="3200" dirty="0"/>
              <a:t> </a:t>
            </a:r>
            <a:r>
              <a:rPr lang="es-ES" sz="3200" dirty="0" err="1"/>
              <a:t>summers</a:t>
            </a:r>
            <a:r>
              <a:rPr lang="es-ES" sz="3200" dirty="0"/>
              <a:t> and </a:t>
            </a:r>
            <a:r>
              <a:rPr lang="es-ES" sz="3200" dirty="0" err="1"/>
              <a:t>cold</a:t>
            </a:r>
            <a:r>
              <a:rPr lang="es-ES" sz="3200" dirty="0"/>
              <a:t> </a:t>
            </a:r>
            <a:r>
              <a:rPr lang="es-ES" sz="3200" dirty="0" err="1"/>
              <a:t>winters</a:t>
            </a:r>
            <a:r>
              <a:rPr lang="es-ES" sz="3200" dirty="0"/>
              <a:t>. </a:t>
            </a:r>
            <a:r>
              <a:rPr lang="es-ES" sz="3200" dirty="0" smtClean="0"/>
              <a:t> </a:t>
            </a:r>
            <a:r>
              <a:rPr lang="es-ES" sz="3200" dirty="0" err="1"/>
              <a:t>They</a:t>
            </a:r>
            <a:r>
              <a:rPr lang="es-ES" sz="3200" dirty="0"/>
              <a:t> </a:t>
            </a:r>
            <a:r>
              <a:rPr lang="es-ES" sz="3200" dirty="0" err="1"/>
              <a:t>typically</a:t>
            </a:r>
            <a:r>
              <a:rPr lang="es-ES" sz="3200" dirty="0"/>
              <a:t> </a:t>
            </a:r>
            <a:r>
              <a:rPr lang="es-ES" sz="3200" dirty="0" err="1"/>
              <a:t>have</a:t>
            </a:r>
            <a:r>
              <a:rPr lang="es-ES" sz="3200" dirty="0"/>
              <a:t> </a:t>
            </a:r>
            <a:r>
              <a:rPr lang="es-ES" sz="3200" dirty="0" err="1"/>
              <a:t>between</a:t>
            </a:r>
            <a:r>
              <a:rPr lang="es-ES" sz="3200" dirty="0"/>
              <a:t> 10 and 35 </a:t>
            </a:r>
            <a:r>
              <a:rPr lang="es-ES" sz="3200" dirty="0" err="1"/>
              <a:t>inches</a:t>
            </a:r>
            <a:r>
              <a:rPr lang="es-ES" sz="3200" dirty="0"/>
              <a:t> of </a:t>
            </a:r>
            <a:r>
              <a:rPr lang="es-ES" sz="3200" dirty="0" err="1"/>
              <a:t>precipitation</a:t>
            </a:r>
            <a:r>
              <a:rPr lang="es-ES" sz="3200" dirty="0"/>
              <a:t> a </a:t>
            </a:r>
            <a:r>
              <a:rPr lang="es-ES" sz="3200" dirty="0" err="1"/>
              <a:t>year</a:t>
            </a:r>
            <a:r>
              <a:rPr lang="es-ES" sz="3200" dirty="0"/>
              <a:t>, </a:t>
            </a:r>
            <a:r>
              <a:rPr lang="es-ES" sz="3200" dirty="0" err="1"/>
              <a:t>much</a:t>
            </a:r>
            <a:r>
              <a:rPr lang="es-ES" sz="3200" dirty="0"/>
              <a:t> of </a:t>
            </a:r>
            <a:r>
              <a:rPr lang="es-ES" sz="3200" dirty="0" err="1"/>
              <a:t>it</a:t>
            </a:r>
            <a:r>
              <a:rPr lang="es-ES" sz="3200" dirty="0"/>
              <a:t> </a:t>
            </a:r>
            <a:r>
              <a:rPr lang="es-ES" sz="3200" dirty="0" err="1"/>
              <a:t>occurring</a:t>
            </a:r>
            <a:r>
              <a:rPr lang="es-ES" sz="3200" dirty="0"/>
              <a:t> in </a:t>
            </a:r>
            <a:r>
              <a:rPr lang="es-ES" sz="3200" dirty="0" err="1"/>
              <a:t>the</a:t>
            </a:r>
            <a:r>
              <a:rPr lang="es-ES" sz="3200" dirty="0"/>
              <a:t> late </a:t>
            </a:r>
            <a:r>
              <a:rPr lang="es-ES" sz="3200" dirty="0" err="1"/>
              <a:t>spring</a:t>
            </a:r>
            <a:r>
              <a:rPr lang="es-ES" sz="3200" dirty="0"/>
              <a:t> and </a:t>
            </a:r>
            <a:r>
              <a:rPr lang="es-ES" sz="3200" dirty="0" err="1"/>
              <a:t>early</a:t>
            </a:r>
            <a:r>
              <a:rPr lang="es-ES" sz="3200" dirty="0"/>
              <a:t> </a:t>
            </a:r>
            <a:r>
              <a:rPr lang="es-ES" sz="3200" dirty="0" err="1"/>
              <a:t>summer</a:t>
            </a:r>
            <a:r>
              <a:rPr lang="es-ES" sz="3200" dirty="0"/>
              <a:t>. </a:t>
            </a:r>
          </a:p>
        </p:txBody>
      </p:sp>
      <p:pic>
        <p:nvPicPr>
          <p:cNvPr id="9219" name="Picture 3"/>
          <p:cNvPicPr>
            <a:picLocks noChangeAspect="1" noChangeArrowheads="1"/>
          </p:cNvPicPr>
          <p:nvPr/>
        </p:nvPicPr>
        <p:blipFill>
          <a:blip r:embed="rId3" cstate="print"/>
          <a:srcRect/>
          <a:stretch>
            <a:fillRect/>
          </a:stretch>
        </p:blipFill>
        <p:spPr bwMode="auto">
          <a:xfrm>
            <a:off x="665163" y="4751388"/>
            <a:ext cx="8907462" cy="2646362"/>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503238" y="287338"/>
            <a:ext cx="9069387" cy="1244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b="1" u="sng">
                <a:effectLst>
                  <a:outerShdw blurRad="38100" dist="38100" dir="2700000" algn="tl">
                    <a:srgbClr val="C0C0C0"/>
                  </a:outerShdw>
                </a:effectLst>
              </a:rPr>
              <a:t>IMPORTANT ECOSYSTEM</a:t>
            </a:r>
          </a:p>
        </p:txBody>
      </p:sp>
      <p:sp>
        <p:nvSpPr>
          <p:cNvPr id="10242" name="Rectangle 2"/>
          <p:cNvSpPr>
            <a:spLocks noGrp="1" noChangeArrowheads="1"/>
          </p:cNvSpPr>
          <p:nvPr>
            <p:ph type="body" idx="1"/>
          </p:nvPr>
        </p:nvSpPr>
        <p:spPr>
          <a:xfrm>
            <a:off x="503238" y="1368425"/>
            <a:ext cx="9069387" cy="4837113"/>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a:t>Nearly 40 percent of the earth's land surface is composed of grassland ecosystems. Grasslands throughout the world are essential to the survival of plant, animal, and bird species. </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ES"/>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ES"/>
          </a:p>
        </p:txBody>
      </p:sp>
      <p:pic>
        <p:nvPicPr>
          <p:cNvPr id="10243" name="Picture 3"/>
          <p:cNvPicPr>
            <a:picLocks noChangeAspect="1" noChangeArrowheads="1"/>
          </p:cNvPicPr>
          <p:nvPr/>
        </p:nvPicPr>
        <p:blipFill>
          <a:blip r:embed="rId3" cstate="print"/>
          <a:srcRect/>
          <a:stretch>
            <a:fillRect/>
          </a:stretch>
        </p:blipFill>
        <p:spPr bwMode="auto">
          <a:xfrm>
            <a:off x="2735263" y="3994150"/>
            <a:ext cx="5256212" cy="3422650"/>
          </a:xfrm>
          <a:prstGeom prst="rect">
            <a:avLst/>
          </a:prstGeom>
          <a:noFill/>
          <a:ln w="9525" cap="flat">
            <a:noFill/>
            <a:round/>
            <a:headEnd/>
            <a:tailEnd/>
          </a:ln>
          <a:effectLst/>
        </p:spPr>
      </p:pic>
    </p:spTree>
  </p:cSld>
  <p:clrMapOvr>
    <a:masterClrMapping/>
  </p:clrMapOvr>
  <p:transition spd="med">
    <p:wheel spokes="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503238" y="287338"/>
            <a:ext cx="9069387" cy="1244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a:t>PROBLEMS</a:t>
            </a:r>
          </a:p>
        </p:txBody>
      </p:sp>
      <p:sp>
        <p:nvSpPr>
          <p:cNvPr id="11266" name="Rectangle 2"/>
          <p:cNvSpPr>
            <a:spLocks noGrp="1" noChangeArrowheads="1"/>
          </p:cNvSpPr>
          <p:nvPr>
            <p:ph type="body" idx="1"/>
          </p:nvPr>
        </p:nvSpPr>
        <p:spPr>
          <a:xfrm>
            <a:off x="503238" y="1295400"/>
            <a:ext cx="9069387" cy="4908550"/>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a:t>Wildfires can play an important role in the biodiversity of the grasslands. Scientists believe that occasional fires help to rid the land of old grasses and allow for new grasses to grow, bringing new life to the area.</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ES"/>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es-ES"/>
          </a:p>
        </p:txBody>
      </p:sp>
      <p:pic>
        <p:nvPicPr>
          <p:cNvPr id="11267" name="Picture 3"/>
          <p:cNvPicPr>
            <a:picLocks noChangeAspect="1" noChangeArrowheads="1"/>
          </p:cNvPicPr>
          <p:nvPr/>
        </p:nvPicPr>
        <p:blipFill>
          <a:blip r:embed="rId3" cstate="email"/>
          <a:srcRect/>
          <a:stretch>
            <a:fillRect/>
          </a:stretch>
        </p:blipFill>
        <p:spPr bwMode="auto">
          <a:xfrm>
            <a:off x="2036763" y="4248150"/>
            <a:ext cx="7970837" cy="3168650"/>
          </a:xfrm>
          <a:prstGeom prst="rect">
            <a:avLst/>
          </a:prstGeom>
          <a:noFill/>
          <a:ln w="9525" cap="flat">
            <a:noFill/>
            <a:round/>
            <a:headEnd/>
            <a:tailEnd/>
          </a:ln>
          <a:effectLst/>
        </p:spPr>
      </p:pic>
    </p:spTree>
  </p:cSld>
  <p:clrMapOvr>
    <a:masterClrMapping/>
  </p:clrMapOvr>
  <p:transition spd="med">
    <p:checke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WordArt 1"/>
          <p:cNvSpPr>
            <a:spLocks noChangeArrowheads="1" noChangeShapeType="1" noTextEdit="1"/>
          </p:cNvSpPr>
          <p:nvPr/>
        </p:nvSpPr>
        <p:spPr bwMode="auto">
          <a:xfrm>
            <a:off x="3095625" y="142875"/>
            <a:ext cx="3600450" cy="1800225"/>
          </a:xfrm>
          <a:prstGeom prst="rect">
            <a:avLst/>
          </a:prstGeom>
        </p:spPr>
        <p:txBody>
          <a:bodyPr wrap="none" fromWordArt="1">
            <a:prstTxWarp prst="textCascadeUp">
              <a:avLst>
                <a:gd name="adj" fmla="val 74574"/>
              </a:avLst>
            </a:prstTxWarp>
            <a:scene3d>
              <a:camera prst="legacyObliqueTopLeft">
                <a:rot lat="600000" lon="19499999" rev="0"/>
              </a:camera>
              <a:lightRig rig="legacyFlat1" dir="r"/>
            </a:scene3d>
            <a:sp3d extrusionH="333000" prstMaterial="legacyMatte">
              <a:extrusionClr>
                <a:srgbClr val="FFFF66"/>
              </a:extrusionClr>
            </a:sp3d>
          </a:bodyPr>
          <a:lstStyle/>
          <a:p>
            <a:pPr algn="ctr"/>
            <a:r>
              <a:rPr lang="es-ES" sz="2400">
                <a:ln w="9360" cap="flat">
                  <a:miter lim="800000"/>
                  <a:headEnd/>
                  <a:tailEnd/>
                </a:ln>
                <a:gradFill rotWithShape="0">
                  <a:gsLst>
                    <a:gs pos="0">
                      <a:srgbClr val="FF3333"/>
                    </a:gs>
                    <a:gs pos="100000">
                      <a:srgbClr val="FFFF66"/>
                    </a:gs>
                  </a:gsLst>
                  <a:lin ang="5400000" scaled="1"/>
                </a:gradFill>
                <a:latin typeface="Arial Black"/>
              </a:rPr>
              <a:t>By</a:t>
            </a:r>
          </a:p>
        </p:txBody>
      </p:sp>
      <p:sp>
        <p:nvSpPr>
          <p:cNvPr id="12290" name="Text Box 2"/>
          <p:cNvSpPr txBox="1">
            <a:spLocks noChangeArrowheads="1"/>
          </p:cNvSpPr>
          <p:nvPr/>
        </p:nvSpPr>
        <p:spPr bwMode="auto">
          <a:xfrm>
            <a:off x="5327650" y="3887788"/>
            <a:ext cx="71438" cy="71437"/>
          </a:xfrm>
          <a:prstGeom prst="rect">
            <a:avLst/>
          </a:prstGeom>
          <a:noFill/>
          <a:ln w="9525" cap="flat">
            <a:noFill/>
            <a:round/>
            <a:headEnd/>
            <a:tailEnd/>
          </a:ln>
          <a:effectLst/>
        </p:spPr>
        <p:txBody>
          <a:bodyPr wrap="none" anchor="ctr"/>
          <a:lstStyle/>
          <a:p>
            <a:endParaRPr lang="es-ES"/>
          </a:p>
        </p:txBody>
      </p:sp>
      <p:sp>
        <p:nvSpPr>
          <p:cNvPr id="12291" name="WordArt 3"/>
          <p:cNvSpPr>
            <a:spLocks noChangeArrowheads="1" noChangeShapeType="1" noTextEdit="1"/>
          </p:cNvSpPr>
          <p:nvPr/>
        </p:nvSpPr>
        <p:spPr bwMode="auto">
          <a:xfrm>
            <a:off x="1008063" y="1439863"/>
            <a:ext cx="3600450" cy="1800225"/>
          </a:xfrm>
          <a:prstGeom prst="rect">
            <a:avLst/>
          </a:prstGeom>
        </p:spPr>
        <p:txBody>
          <a:bodyPr wrap="none" fromWordArt="1">
            <a:prstTxWarp prst="textInflate">
              <a:avLst>
                <a:gd name="adj" fmla="val 21528"/>
              </a:avLst>
            </a:prstTxWarp>
          </a:bodyPr>
          <a:lstStyle/>
          <a:p>
            <a:pPr algn="ctr"/>
            <a:r>
              <a:rPr lang="es-ES" sz="2400">
                <a:ln w="9360" cap="flat">
                  <a:solidFill>
                    <a:srgbClr val="000000"/>
                  </a:solidFill>
                  <a:miter lim="800000"/>
                  <a:headEnd/>
                  <a:tailEnd/>
                </a:ln>
                <a:gradFill rotWithShape="0">
                  <a:gsLst>
                    <a:gs pos="0">
                      <a:srgbClr val="FFFF00"/>
                    </a:gs>
                    <a:gs pos="100000">
                      <a:srgbClr val="800000"/>
                    </a:gs>
                  </a:gsLst>
                  <a:path path="rect">
                    <a:fillToRect l="50000" t="50000" r="50000" b="50000"/>
                  </a:path>
                </a:gradFill>
                <a:latin typeface="Arial Black"/>
              </a:rPr>
              <a:t>Eric</a:t>
            </a:r>
          </a:p>
        </p:txBody>
      </p:sp>
      <p:sp>
        <p:nvSpPr>
          <p:cNvPr id="12292" name="WordArt 4"/>
          <p:cNvSpPr>
            <a:spLocks noChangeArrowheads="1" noChangeShapeType="1" noTextEdit="1"/>
          </p:cNvSpPr>
          <p:nvPr/>
        </p:nvSpPr>
        <p:spPr bwMode="auto">
          <a:xfrm>
            <a:off x="1008063" y="2952750"/>
            <a:ext cx="3600450" cy="1800225"/>
          </a:xfrm>
          <a:prstGeom prst="rect">
            <a:avLst/>
          </a:prstGeom>
        </p:spPr>
        <p:txBody>
          <a:bodyPr wrap="none" fromWordArt="1">
            <a:prstTxWarp prst="textCurveUp">
              <a:avLst>
                <a:gd name="adj" fmla="val 23222"/>
              </a:avLst>
            </a:prstTxWarp>
          </a:bodyPr>
          <a:lstStyle/>
          <a:p>
            <a:pPr algn="ctr"/>
            <a:r>
              <a:rPr lang="es-ES" sz="2400">
                <a:ln w="9360" cap="flat">
                  <a:solidFill>
                    <a:srgbClr val="000000"/>
                  </a:solidFill>
                  <a:miter lim="800000"/>
                  <a:headEnd/>
                  <a:tailEnd/>
                </a:ln>
                <a:blipFill dpi="0" rotWithShape="0">
                  <a:blip r:embed="rId4"/>
                  <a:srcRect/>
                  <a:tile tx="0" ty="0" sx="100000" sy="100000" flip="none" algn="tl"/>
                </a:blipFill>
                <a:effectLst>
                  <a:outerShdw dist="152735" dir="2700000" algn="ctr" rotWithShape="0">
                    <a:srgbClr val="868686"/>
                  </a:outerShdw>
                </a:effectLst>
                <a:latin typeface="Arial Black"/>
              </a:rPr>
              <a:t>Cesar</a:t>
            </a:r>
          </a:p>
        </p:txBody>
      </p:sp>
      <p:sp>
        <p:nvSpPr>
          <p:cNvPr id="12293" name="WordArt 5"/>
          <p:cNvSpPr>
            <a:spLocks noChangeArrowheads="1" noChangeShapeType="1" noTextEdit="1"/>
          </p:cNvSpPr>
          <p:nvPr/>
        </p:nvSpPr>
        <p:spPr bwMode="auto">
          <a:xfrm>
            <a:off x="936625" y="5400675"/>
            <a:ext cx="3600450" cy="1800225"/>
          </a:xfrm>
          <a:prstGeom prst="rect">
            <a:avLst/>
          </a:prstGeom>
        </p:spPr>
        <p:txBody>
          <a:bodyPr wrap="none" fromWordArt="1">
            <a:prstTxWarp prst="textCascadeUp">
              <a:avLst>
                <a:gd name="adj" fmla="val 81449"/>
              </a:avLst>
            </a:prstTxWarp>
            <a:scene3d>
              <a:camera prst="legacyObliqueTopLeft">
                <a:rot lat="20699999" lon="20999999" rev="0"/>
              </a:camera>
              <a:lightRig rig="legacyFlat2" dir="t"/>
            </a:scene3d>
            <a:sp3d extrusionH="333000" prstMaterial="legacyMatte">
              <a:extrusionClr>
                <a:srgbClr val="B3B3B3"/>
              </a:extrusionClr>
            </a:sp3d>
          </a:bodyPr>
          <a:lstStyle/>
          <a:p>
            <a:pPr algn="ctr"/>
            <a:r>
              <a:rPr lang="es-ES" sz="2400" spc="-121">
                <a:ln w="9360" cap="flat">
                  <a:miter lim="800000"/>
                  <a:headEnd/>
                  <a:tailEnd/>
                </a:ln>
                <a:blipFill dpi="0" rotWithShape="0">
                  <a:blip r:embed="rId5"/>
                  <a:srcRect/>
                  <a:tile tx="0" ty="0" sx="100000" sy="100000" flip="none" algn="tl"/>
                </a:blipFill>
                <a:latin typeface="Thorndale"/>
              </a:rPr>
              <a:t>Andres</a:t>
            </a:r>
          </a:p>
        </p:txBody>
      </p:sp>
      <p:sp>
        <p:nvSpPr>
          <p:cNvPr id="12294" name="WordArt 6"/>
          <p:cNvSpPr>
            <a:spLocks noChangeArrowheads="1" noChangeShapeType="1" noTextEdit="1"/>
          </p:cNvSpPr>
          <p:nvPr/>
        </p:nvSpPr>
        <p:spPr bwMode="auto">
          <a:xfrm>
            <a:off x="5400675" y="2952750"/>
            <a:ext cx="3600450" cy="1800225"/>
          </a:xfrm>
          <a:prstGeom prst="rect">
            <a:avLst/>
          </a:prstGeom>
        </p:spPr>
        <p:txBody>
          <a:bodyPr wrap="none" fromWordArt="1">
            <a:prstTxWarp prst="textPlain">
              <a:avLst>
                <a:gd name="adj" fmla="val 50000"/>
              </a:avLst>
            </a:prstTxWarp>
          </a:bodyPr>
          <a:lstStyle/>
          <a:p>
            <a:pPr algn="ctr"/>
            <a:r>
              <a:rPr lang="es-ES" sz="2400" spc="-121">
                <a:ln w="9360" cap="flat">
                  <a:noFill/>
                  <a:miter lim="800000"/>
                  <a:headEnd/>
                  <a:tailEnd/>
                </a:ln>
                <a:solidFill>
                  <a:srgbClr val="008000"/>
                </a:solidFill>
                <a:effectLst>
                  <a:outerShdw dist="1017979" dir="18900860" algn="ctr" rotWithShape="0">
                    <a:srgbClr val="94BD5E">
                      <a:alpha val="60022"/>
                    </a:srgbClr>
                  </a:outerShdw>
                </a:effectLst>
                <a:latin typeface="Thorndale"/>
              </a:rPr>
              <a:t>David Macai</a:t>
            </a:r>
          </a:p>
        </p:txBody>
      </p:sp>
    </p:spTree>
  </p:cSld>
  <p:clrMapOvr>
    <a:masterClrMapping/>
  </p:clrMapOvr>
  <p:transition spd="med">
    <p:newsflash/>
    <p:sndAc>
      <p:stSnd>
        <p:snd r:embed="rId3" name="applause.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assland">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Droid Sans Fallback"/>
        <a:cs typeface="Droid Sans Fallback"/>
      </a:majorFont>
      <a:minorFont>
        <a:latin typeface="Arial"/>
        <a:ea typeface="Droid Sans Fallback"/>
        <a:cs typeface="Droid Sans Fallback"/>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Grassland</Template>
  <TotalTime>0</TotalTime>
  <Words>261</Words>
  <Application>Microsoft Office PowerPoint</Application>
  <PresentationFormat>Personalizado</PresentationFormat>
  <Paragraphs>30</Paragraphs>
  <Slides>9</Slides>
  <Notes>9</Notes>
  <HiddenSlides>0</HiddenSlides>
  <MMClips>0</MMClips>
  <ScaleCrop>false</ScaleCrop>
  <HeadingPairs>
    <vt:vector size="4" baseType="variant">
      <vt:variant>
        <vt:lpstr>Tema</vt:lpstr>
      </vt:variant>
      <vt:variant>
        <vt:i4>2</vt:i4>
      </vt:variant>
      <vt:variant>
        <vt:lpstr>Títulos de diapositiva</vt:lpstr>
      </vt:variant>
      <vt:variant>
        <vt:i4>9</vt:i4>
      </vt:variant>
    </vt:vector>
  </HeadingPairs>
  <TitlesOfParts>
    <vt:vector size="11" baseType="lpstr">
      <vt:lpstr>Grassland</vt:lpstr>
      <vt:lpstr>Tema de Office</vt:lpstr>
      <vt:lpstr>Diapositiva 1</vt:lpstr>
      <vt:lpstr>What are grasslands</vt:lpstr>
      <vt:lpstr>Where are the major world grasslands?  </vt:lpstr>
      <vt:lpstr>Animals</vt:lpstr>
      <vt:lpstr>PLANTS</vt:lpstr>
      <vt:lpstr>THE CLIMATE</vt:lpstr>
      <vt:lpstr>IMPORTANT ECOSYSTEM</vt:lpstr>
      <vt:lpstr>PROBLEMS</vt:lpstr>
      <vt:lpstr>Diapositiva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Asus</dc:creator>
  <cp:lastModifiedBy>user</cp:lastModifiedBy>
  <cp:revision>2</cp:revision>
  <cp:lastPrinted>1601-01-01T00:00:00Z</cp:lastPrinted>
  <dcterms:created xsi:type="dcterms:W3CDTF">2018-01-24T15:12:07Z</dcterms:created>
  <dcterms:modified xsi:type="dcterms:W3CDTF">2018-01-28T20:01:35Z</dcterms:modified>
</cp:coreProperties>
</file>