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10080625" cy="7559675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64" y="-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las notas</a:t>
            </a:r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&lt;encabezamiento&gt;</a:t>
            </a: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&lt;fecha/hora&gt;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 de página&gt;</a:t>
            </a: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37580E3-BE1D-4CB5-AF6E-DF4D2690C2D4}" type="slidenum"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‹Nº›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278240" y="10156680"/>
            <a:ext cx="3277800" cy="531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A8028515-F861-46D8-9785-4D6E83A74FA2}" type="slidenum"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pPr algn="r">
                <a:lnSpc>
                  <a:spcPct val="95000"/>
                </a:lnSpc>
              </a:pPr>
              <a:t>1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755640" y="5078520"/>
            <a:ext cx="6048000" cy="4811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278240" y="10156680"/>
            <a:ext cx="3277800" cy="531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F8C44632-4060-471F-ACEF-F6836C02F038}" type="slidenum"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pPr algn="r">
                <a:lnSpc>
                  <a:spcPct val="95000"/>
                </a:lnSpc>
              </a:pPr>
              <a:t>2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755640" y="5078520"/>
            <a:ext cx="6048000" cy="4811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278240" y="10156680"/>
            <a:ext cx="3277800" cy="531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92D2BC0A-8D9F-412C-B80E-CE70A26E00A1}" type="slidenum"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pPr algn="r">
                <a:lnSpc>
                  <a:spcPct val="95000"/>
                </a:lnSpc>
              </a:pPr>
              <a:t>3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755640" y="5078520"/>
            <a:ext cx="6048000" cy="4811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278240" y="10156680"/>
            <a:ext cx="3277800" cy="531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7E175214-4CE3-4723-A801-38DDB2B2DA11}" type="slidenum"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pPr algn="r">
                <a:lnSpc>
                  <a:spcPct val="95000"/>
                </a:lnSpc>
              </a:pPr>
              <a:t>4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6560" cy="4809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278240" y="10156680"/>
            <a:ext cx="3277800" cy="531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281AE3A9-7D52-4310-9739-3F5FBDB4C63C}" type="slidenum"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Microsoft YaHei"/>
              </a:rPr>
              <a:pPr algn="r">
                <a:lnSpc>
                  <a:spcPct val="95000"/>
                </a:lnSpc>
              </a:pPr>
              <a:t>5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6560" cy="4809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732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3280" y="4057200"/>
            <a:ext cx="906732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49800" y="176832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49800" y="405720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3280" y="405720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7320" cy="43812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7320" cy="43812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36 Imagen"/>
          <p:cNvPicPr/>
          <p:nvPr/>
        </p:nvPicPr>
        <p:blipFill>
          <a:blip r:embed="rId2" cstate="print"/>
          <a:stretch/>
        </p:blipFill>
        <p:spPr>
          <a:xfrm>
            <a:off x="2291040" y="1768320"/>
            <a:ext cx="5491080" cy="4381200"/>
          </a:xfrm>
          <a:prstGeom prst="rect">
            <a:avLst/>
          </a:prstGeom>
          <a:ln>
            <a:noFill/>
          </a:ln>
        </p:spPr>
      </p:pic>
      <p:pic>
        <p:nvPicPr>
          <p:cNvPr id="38" name="37 Imagen"/>
          <p:cNvPicPr/>
          <p:nvPr/>
        </p:nvPicPr>
        <p:blipFill>
          <a:blip r:embed="rId2" cstate="print"/>
          <a:stretch/>
        </p:blipFill>
        <p:spPr>
          <a:xfrm>
            <a:off x="2291040" y="1768320"/>
            <a:ext cx="5491080" cy="4381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3280" y="1768320"/>
            <a:ext cx="9067320" cy="4381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7320" cy="43812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4760" cy="43812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49800" y="1768320"/>
            <a:ext cx="4424760" cy="43812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3280" y="301680"/>
            <a:ext cx="9067320" cy="583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03280" y="405720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49800" y="1768320"/>
            <a:ext cx="4424760" cy="43812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3280" y="1768320"/>
            <a:ext cx="9067320" cy="4381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4760" cy="43812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49800" y="176832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49800" y="405720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49800" y="176832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3280" y="4057200"/>
            <a:ext cx="906732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732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3280" y="4057200"/>
            <a:ext cx="906732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49800" y="176832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49800" y="405720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03280" y="405720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7320" cy="43812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7320" cy="43812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75 Imagen"/>
          <p:cNvPicPr/>
          <p:nvPr/>
        </p:nvPicPr>
        <p:blipFill>
          <a:blip r:embed="rId2" cstate="print"/>
          <a:stretch/>
        </p:blipFill>
        <p:spPr>
          <a:xfrm>
            <a:off x="2291040" y="1768320"/>
            <a:ext cx="5491080" cy="4381200"/>
          </a:xfrm>
          <a:prstGeom prst="rect">
            <a:avLst/>
          </a:prstGeom>
          <a:ln>
            <a:noFill/>
          </a:ln>
        </p:spPr>
      </p:pic>
      <p:pic>
        <p:nvPicPr>
          <p:cNvPr id="77" name="76 Imagen"/>
          <p:cNvPicPr/>
          <p:nvPr/>
        </p:nvPicPr>
        <p:blipFill>
          <a:blip r:embed="rId2" cstate="print"/>
          <a:stretch/>
        </p:blipFill>
        <p:spPr>
          <a:xfrm>
            <a:off x="2291040" y="1768320"/>
            <a:ext cx="5491080" cy="4381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7320" cy="43812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4760" cy="43812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49800" y="1768320"/>
            <a:ext cx="4424760" cy="43812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3280" y="301680"/>
            <a:ext cx="9067320" cy="583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3280" y="405720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49800" y="1768320"/>
            <a:ext cx="4424760" cy="43812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4760" cy="43812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49800" y="176832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49800" y="405720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49800" y="1768320"/>
            <a:ext cx="442476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3280" y="4057200"/>
            <a:ext cx="9067320" cy="20898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Haga clic para modificar el estilo de título del patrón</a:t>
            </a:r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503280" y="6886440"/>
            <a:ext cx="2344320" cy="51732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448080" y="6886440"/>
            <a:ext cx="3192120" cy="51732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7227720" y="6886440"/>
            <a:ext cx="2344320" cy="5173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fld id="{AFDC8D15-1148-44EF-A5BF-9C5DCF2B922F}" type="slidenum"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pPr>
                <a:lnSpc>
                  <a:spcPct val="100000"/>
                </a:lnSpc>
              </a:pPr>
              <a:t>‹Nº›</a:t>
            </a:fld>
            <a:endParaRPr lang="es-ES" sz="1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3280" y="301680"/>
            <a:ext cx="9067320" cy="1258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Haga clic para modificar el estilo de título del patrón</a:t>
            </a:r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503280" y="1768320"/>
            <a:ext cx="9067320" cy="4381200"/>
          </a:xfrm>
          <a:prstGeom prst="rect">
            <a:avLst/>
          </a:prstGeom>
        </p:spPr>
        <p:txBody>
          <a:bodyPr lIns="0" tIns="2844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Pulse para editar el formato de esquema del texto</a:t>
            </a:r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Segundo nivel del esquema</a:t>
            </a:r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Tercer nivel del esquema</a:t>
            </a:r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Cuarto nivel del esquema</a:t>
            </a:r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Quinto nivel del esquema</a:t>
            </a:r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Sexto nivel del esquema</a:t>
            </a:r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Séptimo nivel del esquemaHaga clic para modificar el estilo de texto del patrón</a:t>
            </a:r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Segundo nivel</a:t>
            </a:r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Tercer nivel</a:t>
            </a:r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Cuarto nivel</a:t>
            </a:r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Quinto nivel</a:t>
            </a:r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503280" y="6886440"/>
            <a:ext cx="2344320" cy="51732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448080" y="6886440"/>
            <a:ext cx="3192120" cy="517320"/>
          </a:xfrm>
          <a:prstGeom prst="rect">
            <a:avLst/>
          </a:prstGeom>
        </p:spPr>
        <p:txBody>
          <a:bodyPr lIns="0" tIns="0" rIns="0" bIns="0"/>
          <a:lstStyle/>
          <a:p>
            <a:endParaRPr lang="es-ES" sz="2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7227720" y="6886440"/>
            <a:ext cx="2344320" cy="5173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fld id="{8F6BDA95-308D-43D7-947C-D5B7F3A7CE52}" type="slidenum">
              <a:rPr lang="es-E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pPr>
                <a:lnSpc>
                  <a:spcPct val="100000"/>
                </a:lnSpc>
              </a:pPr>
              <a:t>‹Nº›</a:t>
            </a:fld>
            <a:endParaRPr lang="es-ES" sz="1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tIns="39240" rIns="0" bIns="0" anchor="ctr"/>
          <a:lstStyle/>
          <a:p>
            <a:pPr algn="ctr">
              <a:lnSpc>
                <a:spcPct val="100000"/>
              </a:lnSpc>
            </a:pPr>
            <a:r>
              <a:rPr lang="en-GB" sz="4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DESERT BIOME</a:t>
            </a:r>
            <a:endParaRPr lang="en-GB" sz="44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216000" y="1563840"/>
            <a:ext cx="9504000" cy="3227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4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</a:t>
            </a:r>
            <a:r>
              <a:rPr lang="es-ES" sz="2400" b="0" strike="noStrike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desert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important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because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it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covers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about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a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fifth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of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earth's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surface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!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There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are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both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hot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and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cold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deserts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Antarctica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largest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desert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in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world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while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Sahara in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Africa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largest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of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hot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deserts</a:t>
            </a:r>
            <a:endParaRPr lang="es-ES" sz="18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Picture 3"/>
          <p:cNvPicPr/>
          <p:nvPr/>
        </p:nvPicPr>
        <p:blipFill>
          <a:blip r:embed="rId3" cstate="print"/>
          <a:stretch/>
        </p:blipFill>
        <p:spPr>
          <a:xfrm>
            <a:off x="2716200" y="5040360"/>
            <a:ext cx="4573080" cy="23220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3280" y="301680"/>
            <a:ext cx="9069120" cy="1260000"/>
          </a:xfrm>
          <a:prstGeom prst="rect">
            <a:avLst/>
          </a:prstGeom>
          <a:noFill/>
          <a:ln>
            <a:noFill/>
          </a:ln>
        </p:spPr>
        <p:txBody>
          <a:bodyPr lIns="0" tIns="39240" rIns="0" bIns="0" anchor="ctr"/>
          <a:lstStyle/>
          <a:p>
            <a:pPr algn="ctr">
              <a:lnSpc>
                <a:spcPct val="100000"/>
              </a:lnSpc>
            </a:pPr>
            <a:r>
              <a:rPr lang="en-GB" sz="4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Weather</a:t>
            </a:r>
            <a:endParaRPr lang="en-GB" sz="44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576360" y="1689120"/>
            <a:ext cx="8783280" cy="5719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2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Weather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not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same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in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all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deserts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r>
              <a:rPr lang="es-ES" sz="2400" b="0" strike="noStrike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Rain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often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light,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or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in short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concentrated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bursts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r>
              <a:rPr lang="es-ES" sz="2400" b="0" strike="noStrike" spc="-1" dirty="0" err="1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Sometimes</a:t>
            </a:r>
            <a:r>
              <a:rPr lang="es-ES" sz="2400" b="0" strike="noStrike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rain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evaporates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before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even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hitting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ground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This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reason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for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dry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characteristic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of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this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type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of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desert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  <a:endParaRPr lang="es-ES" sz="18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8" name="Picture 5"/>
          <p:cNvPicPr/>
          <p:nvPr/>
        </p:nvPicPr>
        <p:blipFill>
          <a:blip r:embed="rId3" cstate="email"/>
          <a:stretch/>
        </p:blipFill>
        <p:spPr>
          <a:xfrm>
            <a:off x="1944000" y="3635822"/>
            <a:ext cx="6351840" cy="309634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3280" y="301680"/>
            <a:ext cx="9070560" cy="1261800"/>
          </a:xfrm>
          <a:prstGeom prst="rect">
            <a:avLst/>
          </a:prstGeom>
          <a:noFill/>
          <a:ln>
            <a:noFill/>
          </a:ln>
        </p:spPr>
        <p:txBody>
          <a:bodyPr lIns="0" tIns="39240" rIns="0" bIns="0" anchor="ctr"/>
          <a:lstStyle/>
          <a:p>
            <a:pPr algn="ctr">
              <a:lnSpc>
                <a:spcPct val="100000"/>
              </a:lnSpc>
            </a:pPr>
            <a:r>
              <a:rPr lang="en-GB" sz="4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Desert animals</a:t>
            </a:r>
            <a:r>
              <a:rPr lang="en-GB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
</a:t>
            </a:r>
            <a:endParaRPr lang="en-GB" sz="44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1440000" y="1187640"/>
            <a:ext cx="7648200" cy="366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60840" rIns="90000" bIns="45000"/>
          <a:lstStyle/>
          <a:p>
            <a:pPr>
              <a:lnSpc>
                <a:spcPct val="100000"/>
              </a:lnSpc>
            </a:pP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Deserts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are home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to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many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reptiles,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insects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birds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and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small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mammals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r>
              <a:rPr lang="es-ES" sz="2400" b="0" strike="noStrike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lang="es-ES" sz="18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Australia's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bilby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and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kangaroo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mice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of North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America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are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just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a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few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examples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of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small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mammals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that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live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in </a:t>
            </a:r>
            <a:r>
              <a:rPr lang="es-ES" sz="2400" b="0" strike="noStrike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</a:t>
            </a:r>
            <a:r>
              <a:rPr lang="es-ES" sz="2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desert</a:t>
            </a:r>
            <a:endParaRPr lang="es-ES" sz="18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1" name="Picture 3"/>
          <p:cNvPicPr/>
          <p:nvPr/>
        </p:nvPicPr>
        <p:blipFill>
          <a:blip r:embed="rId3" cstate="print"/>
          <a:stretch/>
        </p:blipFill>
        <p:spPr>
          <a:xfrm>
            <a:off x="143640" y="5040360"/>
            <a:ext cx="4428720" cy="2518920"/>
          </a:xfrm>
          <a:prstGeom prst="rect">
            <a:avLst/>
          </a:prstGeom>
          <a:ln w="9360">
            <a:noFill/>
          </a:ln>
        </p:spPr>
      </p:pic>
      <p:pic>
        <p:nvPicPr>
          <p:cNvPr id="92" name="Picture 4"/>
          <p:cNvPicPr/>
          <p:nvPr/>
        </p:nvPicPr>
        <p:blipFill>
          <a:blip r:embed="rId4" cstate="print"/>
          <a:stretch/>
        </p:blipFill>
        <p:spPr>
          <a:xfrm>
            <a:off x="5328360" y="5040360"/>
            <a:ext cx="4428720" cy="25189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3280" y="301680"/>
            <a:ext cx="9069120" cy="12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 sz="4400" b="0" strike="noStrike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Desert plants</a:t>
            </a:r>
            <a:endParaRPr lang="en-GB" sz="44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503280" y="1440000"/>
            <a:ext cx="7992720" cy="4823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Deserts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plants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have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many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adaptations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to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survive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spc="-1" dirty="0" smtClean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r>
              <a:rPr lang="es-ES" sz="2400" b="0" strike="noStrike" spc="-1" dirty="0" err="1" smtClean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Some</a:t>
            </a:r>
            <a:r>
              <a:rPr lang="es-ES" sz="2400" b="0" strike="noStrike" spc="-1" dirty="0" smtClean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plants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have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seeds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that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can </a:t>
            </a:r>
            <a:r>
              <a:rPr lang="es-ES" sz="2400" b="0" strike="noStrike" spc="-1" dirty="0" err="1" smtClean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stay</a:t>
            </a:r>
            <a:r>
              <a:rPr lang="es-ES" sz="2400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smtClean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in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sand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for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a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long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time,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until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there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is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enough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rain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for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them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to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grow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In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hot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deserts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you'll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often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find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Cacti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Cacti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are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great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at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storing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s-ES" sz="2400" b="0" strike="noStrike" spc="-1" dirty="0" err="1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water</a:t>
            </a:r>
            <a:r>
              <a:rPr lang="es-ES" sz="2400" b="0" strike="noStrike" spc="-1" dirty="0">
                <a:solidFill>
                  <a:srgbClr val="EEF9F4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endParaRPr lang="es-E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5" name="Picture 5"/>
          <p:cNvPicPr/>
          <p:nvPr/>
        </p:nvPicPr>
        <p:blipFill>
          <a:blip r:embed="rId3" cstate="print"/>
          <a:stretch/>
        </p:blipFill>
        <p:spPr>
          <a:xfrm>
            <a:off x="2088000" y="4534200"/>
            <a:ext cx="5832360" cy="3025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3280" y="301680"/>
            <a:ext cx="9067320" cy="1258560"/>
          </a:xfrm>
          <a:prstGeom prst="rect">
            <a:avLst/>
          </a:prstGeom>
          <a:solidFill>
            <a:srgbClr val="47FFD1"/>
          </a:solidFill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THE END</a:t>
            </a:r>
            <a:endParaRPr lang="en-GB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55520" y="-1332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TextShape 3"/>
          <p:cNvSpPr txBox="1"/>
          <p:nvPr/>
        </p:nvSpPr>
        <p:spPr>
          <a:xfrm>
            <a:off x="1007864" y="2843733"/>
            <a:ext cx="6696744" cy="4032448"/>
          </a:xfrm>
          <a:prstGeom prst="rect">
            <a:avLst/>
          </a:prstGeom>
          <a:solidFill>
            <a:srgbClr val="8585E0"/>
          </a:solidFill>
          <a:ln>
            <a:noFill/>
          </a:ln>
        </p:spPr>
        <p:txBody>
          <a:bodyPr/>
          <a:lstStyle/>
          <a:p>
            <a:pPr marL="343080" indent="-342720">
              <a:lnSpc>
                <a:spcPct val="93000"/>
              </a:lnSpc>
            </a:pPr>
            <a:r>
              <a:rPr lang="en-GB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BY</a:t>
            </a:r>
            <a:r>
              <a:rPr lang="en-GB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Gabriel </a:t>
            </a:r>
            <a:r>
              <a:rPr lang="en-GB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Azuaje</a:t>
            </a:r>
            <a:r>
              <a:rPr lang="en-GB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,Jean </a:t>
            </a:r>
            <a:r>
              <a:rPr lang="en-GB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Paul,    Pablo </a:t>
            </a:r>
            <a:r>
              <a:rPr lang="en-GB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Trinidad</a:t>
            </a: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3000"/>
              </a:lnSpc>
            </a:pPr>
            <a:r>
              <a:rPr lang="en-GB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 a</a:t>
            </a:r>
            <a:r>
              <a:rPr lang="en-GB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nd </a:t>
            </a:r>
            <a:r>
              <a:rPr lang="en-GB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Carlos </a:t>
            </a:r>
            <a:r>
              <a:rPr lang="en-GB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López</a:t>
            </a: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3000"/>
              </a:lnSpc>
            </a:pP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3000"/>
              </a:lnSpc>
            </a:pP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3000"/>
              </a:lnSpc>
            </a:pPr>
            <a:r>
              <a:rPr lang="en-GB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                </a:t>
            </a: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93000"/>
              </a:lnSpc>
            </a:pPr>
            <a:r>
              <a:rPr lang="en-GB" sz="9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                  </a:t>
            </a:r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9" name="15 Imagen"/>
          <p:cNvPicPr/>
          <p:nvPr/>
        </p:nvPicPr>
        <p:blipFill>
          <a:blip r:embed="rId3" cstate="print"/>
          <a:stretch/>
        </p:blipFill>
        <p:spPr>
          <a:xfrm>
            <a:off x="3240000" y="4212000"/>
            <a:ext cx="3529440" cy="2117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 título 2</Template>
  <TotalTime>0</TotalTime>
  <Words>208</Words>
  <Application>Microsoft Office PowerPoint</Application>
  <PresentationFormat>Personalizado</PresentationFormat>
  <Paragraphs>22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Office Theme</vt:lpstr>
      <vt:lpstr>Office Theme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DESERT BIOME</dc:title>
  <dc:creator>mariaycarlos loar</dc:creator>
  <cp:lastModifiedBy>user</cp:lastModifiedBy>
  <cp:revision>8</cp:revision>
  <cp:lastPrinted>1601-01-01T00:00:00Z</cp:lastPrinted>
  <dcterms:created xsi:type="dcterms:W3CDTF">2018-01-22T12:33:40Z</dcterms:created>
  <dcterms:modified xsi:type="dcterms:W3CDTF">2018-01-28T19:56:17Z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Personalizado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