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171A4-A3D2-401C-9778-274EE3EA2266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02E75-8BED-41AA-B94D-4D075A97BAD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402E75-8BED-41AA-B94D-4D075A97BADC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D10D2E-1B08-451E-A799-AF5CA1CA5E69}" type="datetimeFigureOut">
              <a:rPr lang="es-ES" smtClean="0"/>
              <a:pPr/>
              <a:t>15/10/2015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6593F5-B39B-43CC-9381-13D23F91D71E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gster.com/cdutzer/tropical-rainforest/g-6n7h3sb4smn45qgen8ttva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f.panda.org/what_we_do/where_we_work/amazon/about_the_amazon/why_amazon_important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es/url?sa=i&amp;rct=j&amp;q=rainforest+plants&amp;source=images&amp;cd=&amp;cad=rja&amp;uact=8&amp;ved=0CAcQjRxqFQoTCMnV3rWFocgCFcvAFAodThsGVQ&amp;url=http://www.lizasreef.com/HOPE%20FOR%20THE%20RAIN%20FORESTS/endangered_rain_forest_plants.htm&amp;bvm=bv.104226188,d.d24&amp;psig=AFQjCNGbNgf3IgGSSj3WeLR8sx67SToayQ&amp;ust=1443780976506376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rot="10800000" flipH="1" flipV="1">
            <a:off x="571473" y="-214337"/>
            <a:ext cx="6000791" cy="1214445"/>
          </a:xfrm>
        </p:spPr>
        <p:txBody>
          <a:bodyPr>
            <a:normAutofit/>
          </a:bodyPr>
          <a:lstStyle/>
          <a:p>
            <a:r>
              <a:rPr lang="es-ES_tradnl" dirty="0" smtClean="0">
                <a:latin typeface="Comic Sans MS" pitchFamily="66" charset="0"/>
              </a:rPr>
              <a:t>RAINFOREST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48130" name="Picture 2" descr="http://media-cdn.tripadvisor.com/media/photo-s/00/11/0b/6c/yard-decoration-at-rainforest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071546"/>
            <a:ext cx="9144000" cy="6072230"/>
          </a:xfrm>
          <a:prstGeom prst="rect">
            <a:avLst/>
          </a:prstGeom>
          <a:noFill/>
        </p:spPr>
      </p:pic>
      <p:pic>
        <p:nvPicPr>
          <p:cNvPr id="6147" name="Picture 3" descr="http://rainforest-animals-webquest.wikispaces.com/file/view/welcome.jpg/210923062/467x252/welcome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43702" y="1"/>
            <a:ext cx="2500298" cy="993110"/>
          </a:xfrm>
          <a:prstGeom prst="rect">
            <a:avLst/>
          </a:prstGeom>
          <a:noFill/>
        </p:spPr>
      </p:pic>
      <p:pic>
        <p:nvPicPr>
          <p:cNvPr id="8" name="Picture 3" descr="http://rainforest-animals-webquest.wikispaces.com/file/view/welcome.jpg/210923062/467x252/welcome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0"/>
            <a:ext cx="1714480" cy="9931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58204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WHAT IS THE RAINFOREST?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50070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Tropical rainforests are forests with tall trees, warm climates, and lots of rain. In some rainforests it rains more than one inch nearly every day of the year!</a:t>
            </a:r>
          </a:p>
          <a:p>
            <a:r>
              <a:rPr lang="en-US" sz="2400" dirty="0" smtClean="0"/>
              <a:t>Rainforests are found in </a:t>
            </a:r>
            <a:r>
              <a:rPr lang="en-US" sz="2400" dirty="0" smtClean="0">
                <a:solidFill>
                  <a:srgbClr val="FF0000"/>
                </a:solidFill>
              </a:rPr>
              <a:t>Africa, Asia, Australia,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 Central and South America</a:t>
            </a:r>
            <a:r>
              <a:rPr lang="en-US" sz="2400" dirty="0" smtClean="0"/>
              <a:t>. The largest rainforest in the world is the </a:t>
            </a:r>
            <a:r>
              <a:rPr lang="en-US" sz="2400" dirty="0" smtClean="0">
                <a:solidFill>
                  <a:srgbClr val="FF0000"/>
                </a:solidFill>
              </a:rPr>
              <a:t>Amazon rainforest </a:t>
            </a:r>
            <a:r>
              <a:rPr lang="en-US" sz="2400" dirty="0" smtClean="0"/>
              <a:t>in South America.</a:t>
            </a:r>
            <a:r>
              <a:rPr lang="en-US" dirty="0" smtClean="0"/>
              <a:t> 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s-ES" dirty="0"/>
          </a:p>
        </p:txBody>
      </p:sp>
      <p:pic>
        <p:nvPicPr>
          <p:cNvPr id="25602" name="Picture 2" descr="http://i34.tinypic.com/2nuonc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00232" y="3714752"/>
            <a:ext cx="4170316" cy="2780211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28794" y="6572272"/>
            <a:ext cx="5286412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 sz="1000" dirty="0" err="1" smtClean="0"/>
              <a:t>From</a:t>
            </a:r>
            <a:r>
              <a:rPr lang="es-ES" sz="1000" dirty="0" smtClean="0"/>
              <a:t>: </a:t>
            </a:r>
            <a:r>
              <a:rPr lang="es-ES" sz="1000" dirty="0" smtClean="0">
                <a:hlinkClick r:id="rId3"/>
              </a:rPr>
              <a:t>http://www.glogster.com/cdutzer/tropical-rainforest/g-6n7h3sb4smn45qgen8ttva0</a:t>
            </a:r>
            <a:r>
              <a:rPr lang="es-ES" sz="1000" dirty="0" smtClean="0"/>
              <a:t> </a:t>
            </a:r>
            <a:endParaRPr lang="es-ES" sz="1000" dirty="0">
              <a:noFill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85852" y="642918"/>
            <a:ext cx="6758006" cy="775542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dirty="0" smtClean="0"/>
              <a:t>CLIMATE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571612"/>
            <a:ext cx="8501122" cy="5286388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/>
              <a:t>Tropical climates are found in areas that lie close to the equator. Here the sun shines intensely. Within tropical climates, there are three groups: tropical wet; tropical wet and dry; and tropical monsoon. Tropical wet regions, also known as </a:t>
            </a:r>
            <a:r>
              <a:rPr lang="en-US" sz="1800" dirty="0" smtClean="0">
                <a:solidFill>
                  <a:srgbClr val="FF0000"/>
                </a:solidFill>
              </a:rPr>
              <a:t>rain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forests</a:t>
            </a:r>
            <a:r>
              <a:rPr lang="en-US" sz="1800" dirty="0" smtClean="0"/>
              <a:t>, have the most predictable weather on </a:t>
            </a:r>
            <a:r>
              <a:rPr lang="en-US" sz="1800" dirty="0" err="1" smtClean="0"/>
              <a:t>earth.You</a:t>
            </a:r>
            <a:r>
              <a:rPr lang="en-US" sz="1800" dirty="0" smtClean="0"/>
              <a:t> can expect lots of rain, warm nights and hot days. The </a:t>
            </a:r>
            <a:r>
              <a:rPr lang="en-US" sz="1800" dirty="0" smtClean="0">
                <a:solidFill>
                  <a:srgbClr val="FF0000"/>
                </a:solidFill>
              </a:rPr>
              <a:t>seasons</a:t>
            </a:r>
            <a:r>
              <a:rPr lang="en-US" sz="1800" dirty="0" smtClean="0"/>
              <a:t> change only slightly.</a:t>
            </a:r>
            <a:endParaRPr lang="es-ES" sz="1800" dirty="0"/>
          </a:p>
        </p:txBody>
      </p:sp>
      <p:pic>
        <p:nvPicPr>
          <p:cNvPr id="53250" name="Picture 2" descr="http://d2ouvy59p0dg6k.cloudfront.net/img/web_23516_34934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18613" y="3357562"/>
            <a:ext cx="6884567" cy="321471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1643042" y="6611779"/>
            <a:ext cx="6151043" cy="24622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s-ES" sz="1000" dirty="0" smtClean="0">
                <a:solidFill>
                  <a:schemeClr val="accent1"/>
                </a:solidFill>
                <a:hlinkClick r:id="rId3"/>
              </a:rPr>
              <a:t>http://</a:t>
            </a:r>
            <a:r>
              <a:rPr lang="es-ES" sz="1000" smtClean="0">
                <a:solidFill>
                  <a:schemeClr val="accent1"/>
                </a:solidFill>
                <a:hlinkClick r:id="rId3"/>
              </a:rPr>
              <a:t>wwf.panda.org/what_we_do/where_we_work/amazon/about_the_amazon/why_amazon_important/</a:t>
            </a:r>
            <a:r>
              <a:rPr lang="es-ES" sz="1000" smtClean="0">
                <a:solidFill>
                  <a:schemeClr val="accent1"/>
                </a:solidFill>
              </a:rPr>
              <a:t> </a:t>
            </a:r>
            <a:endParaRPr lang="es-ES" sz="10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3042" y="714356"/>
            <a:ext cx="3429024" cy="642942"/>
          </a:xfrm>
        </p:spPr>
        <p:txBody>
          <a:bodyPr>
            <a:noAutofit/>
          </a:bodyPr>
          <a:lstStyle/>
          <a:p>
            <a:pPr algn="ctr"/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sz="3600" dirty="0" smtClean="0"/>
              <a:t/>
            </a:r>
            <a:br>
              <a:rPr lang="es-ES_tradnl" sz="3600" dirty="0" smtClean="0"/>
            </a:b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ANIMALS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85720" y="1285860"/>
            <a:ext cx="364333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err="1" smtClean="0"/>
              <a:t>Africa</a:t>
            </a:r>
            <a:r>
              <a:rPr lang="es-ES" dirty="0" smtClean="0"/>
              <a:t> </a:t>
            </a:r>
            <a:r>
              <a:rPr lang="es-ES" dirty="0" err="1" smtClean="0"/>
              <a:t>Forest</a:t>
            </a:r>
            <a:r>
              <a:rPr lang="es-ES" dirty="0" smtClean="0"/>
              <a:t> </a:t>
            </a:r>
            <a:r>
              <a:rPr lang="es-ES" dirty="0" err="1" smtClean="0"/>
              <a:t>Elephant</a:t>
            </a:r>
            <a:endParaRPr lang="es-ES" dirty="0" smtClean="0"/>
          </a:p>
          <a:p>
            <a:r>
              <a:rPr lang="es-ES" dirty="0" err="1" smtClean="0"/>
              <a:t>Bengal</a:t>
            </a:r>
            <a:r>
              <a:rPr lang="es-ES" dirty="0" smtClean="0"/>
              <a:t> Tiger</a:t>
            </a:r>
          </a:p>
          <a:p>
            <a:r>
              <a:rPr lang="es-ES" dirty="0" err="1" smtClean="0"/>
              <a:t>Chimpanzee</a:t>
            </a:r>
            <a:endParaRPr lang="es-ES" dirty="0" smtClean="0"/>
          </a:p>
          <a:p>
            <a:r>
              <a:rPr lang="es-ES" dirty="0" err="1" smtClean="0"/>
              <a:t>Common</a:t>
            </a:r>
            <a:r>
              <a:rPr lang="es-ES" dirty="0" smtClean="0"/>
              <a:t> Palm Civet 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Musang</a:t>
            </a:r>
            <a:endParaRPr lang="es-ES" dirty="0" smtClean="0"/>
          </a:p>
          <a:p>
            <a:r>
              <a:rPr lang="es-ES" dirty="0" err="1" smtClean="0"/>
              <a:t>Dawn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endParaRPr lang="es-ES" dirty="0" smtClean="0"/>
          </a:p>
          <a:p>
            <a:r>
              <a:rPr lang="es-ES" dirty="0" err="1" smtClean="0"/>
              <a:t>Golden</a:t>
            </a:r>
            <a:r>
              <a:rPr lang="es-ES" dirty="0" smtClean="0"/>
              <a:t> Lion </a:t>
            </a:r>
            <a:r>
              <a:rPr lang="es-ES" dirty="0" err="1" smtClean="0"/>
              <a:t>Tamarin</a:t>
            </a:r>
            <a:endParaRPr lang="es-ES" dirty="0" smtClean="0"/>
          </a:p>
          <a:p>
            <a:r>
              <a:rPr lang="es-ES" dirty="0" err="1" smtClean="0"/>
              <a:t>Harpy</a:t>
            </a:r>
            <a:r>
              <a:rPr lang="es-ES" dirty="0" smtClean="0"/>
              <a:t> Eagle</a:t>
            </a:r>
          </a:p>
          <a:p>
            <a:r>
              <a:rPr lang="es-ES" dirty="0" err="1" smtClean="0"/>
              <a:t>Jambu</a:t>
            </a:r>
            <a:r>
              <a:rPr lang="es-ES" dirty="0" smtClean="0"/>
              <a:t> </a:t>
            </a:r>
            <a:r>
              <a:rPr lang="es-ES" dirty="0" err="1" smtClean="0"/>
              <a:t>Fruit</a:t>
            </a:r>
            <a:r>
              <a:rPr lang="es-ES" dirty="0" smtClean="0"/>
              <a:t> </a:t>
            </a:r>
            <a:r>
              <a:rPr lang="es-ES" dirty="0" err="1" smtClean="0"/>
              <a:t>Dove</a:t>
            </a:r>
            <a:endParaRPr lang="es-ES" dirty="0" smtClean="0"/>
          </a:p>
          <a:p>
            <a:r>
              <a:rPr lang="es-ES" dirty="0" smtClean="0"/>
              <a:t>King Cobra</a:t>
            </a:r>
          </a:p>
          <a:p>
            <a:r>
              <a:rPr lang="es-ES" dirty="0" err="1" smtClean="0"/>
              <a:t>Kinkajou</a:t>
            </a:r>
            <a:endParaRPr lang="es-ES" dirty="0" smtClean="0"/>
          </a:p>
          <a:p>
            <a:r>
              <a:rPr lang="es-ES" dirty="0" err="1" smtClean="0"/>
              <a:t>Linn's</a:t>
            </a:r>
            <a:r>
              <a:rPr lang="es-ES" dirty="0" smtClean="0"/>
              <a:t> </a:t>
            </a:r>
            <a:r>
              <a:rPr lang="es-ES" dirty="0" err="1" smtClean="0"/>
              <a:t>Sloth</a:t>
            </a:r>
            <a:endParaRPr lang="es-ES" dirty="0" smtClean="0"/>
          </a:p>
          <a:p>
            <a:r>
              <a:rPr lang="es-ES" dirty="0" err="1" smtClean="0"/>
              <a:t>Orangutan</a:t>
            </a:r>
            <a:endParaRPr lang="es-ES" dirty="0" smtClean="0"/>
          </a:p>
          <a:p>
            <a:r>
              <a:rPr lang="es-ES" dirty="0" err="1" smtClean="0"/>
              <a:t>Proboscis</a:t>
            </a:r>
            <a:r>
              <a:rPr lang="es-ES" dirty="0" smtClean="0"/>
              <a:t> </a:t>
            </a:r>
            <a:r>
              <a:rPr lang="es-ES" dirty="0" err="1" smtClean="0"/>
              <a:t>Monkey</a:t>
            </a:r>
            <a:endParaRPr lang="es-ES" dirty="0" smtClean="0"/>
          </a:p>
          <a:p>
            <a:r>
              <a:rPr lang="es-ES" dirty="0" smtClean="0"/>
              <a:t>Red-</a:t>
            </a:r>
            <a:r>
              <a:rPr lang="es-ES" dirty="0" err="1" smtClean="0"/>
              <a:t>shanked</a:t>
            </a:r>
            <a:r>
              <a:rPr lang="es-ES" dirty="0" smtClean="0"/>
              <a:t> </a:t>
            </a:r>
            <a:r>
              <a:rPr lang="es-ES" dirty="0" err="1" smtClean="0"/>
              <a:t>Douc</a:t>
            </a:r>
            <a:r>
              <a:rPr lang="es-ES" dirty="0" smtClean="0"/>
              <a:t> </a:t>
            </a:r>
            <a:r>
              <a:rPr lang="es-ES" dirty="0" err="1" smtClean="0"/>
              <a:t>Langur</a:t>
            </a:r>
            <a:endParaRPr lang="es-ES" dirty="0" smtClean="0"/>
          </a:p>
          <a:p>
            <a:r>
              <a:rPr lang="es-ES" dirty="0" err="1" smtClean="0"/>
              <a:t>Silvery</a:t>
            </a:r>
            <a:r>
              <a:rPr lang="es-ES" dirty="0" smtClean="0"/>
              <a:t> </a:t>
            </a:r>
            <a:r>
              <a:rPr lang="es-ES" dirty="0" err="1" smtClean="0"/>
              <a:t>Gibbon</a:t>
            </a:r>
            <a:endParaRPr lang="es-ES" dirty="0" smtClean="0"/>
          </a:p>
          <a:p>
            <a:r>
              <a:rPr lang="es-ES" dirty="0" err="1" smtClean="0"/>
              <a:t>Slender</a:t>
            </a:r>
            <a:r>
              <a:rPr lang="es-ES" dirty="0" smtClean="0"/>
              <a:t> Loris</a:t>
            </a:r>
          </a:p>
          <a:p>
            <a:r>
              <a:rPr lang="es-ES" dirty="0" err="1" smtClean="0"/>
              <a:t>Sumatran</a:t>
            </a:r>
            <a:r>
              <a:rPr lang="es-ES" dirty="0" smtClean="0"/>
              <a:t> </a:t>
            </a:r>
            <a:r>
              <a:rPr lang="es-ES" dirty="0" err="1" smtClean="0"/>
              <a:t>Rhinoceros</a:t>
            </a:r>
            <a:endParaRPr lang="es-ES" dirty="0" smtClean="0"/>
          </a:p>
          <a:p>
            <a:r>
              <a:rPr lang="es-ES" dirty="0" smtClean="0"/>
              <a:t>Toco </a:t>
            </a:r>
            <a:r>
              <a:rPr lang="es-ES" dirty="0" err="1" smtClean="0"/>
              <a:t>Toucan</a:t>
            </a:r>
            <a:endParaRPr lang="es-ES" dirty="0" smtClean="0"/>
          </a:p>
          <a:p>
            <a:r>
              <a:rPr lang="es-ES" dirty="0" err="1" smtClean="0"/>
              <a:t>Vampire</a:t>
            </a:r>
            <a:r>
              <a:rPr lang="es-ES" dirty="0" smtClean="0"/>
              <a:t> </a:t>
            </a:r>
            <a:r>
              <a:rPr lang="es-ES" dirty="0" err="1" smtClean="0"/>
              <a:t>Bat</a:t>
            </a:r>
            <a:endParaRPr lang="es-ES" dirty="0" smtClean="0"/>
          </a:p>
          <a:p>
            <a:r>
              <a:rPr lang="es-ES" dirty="0" err="1" smtClean="0"/>
              <a:t>Wagler's</a:t>
            </a:r>
            <a:r>
              <a:rPr lang="es-ES" dirty="0" smtClean="0"/>
              <a:t> </a:t>
            </a:r>
            <a:r>
              <a:rPr lang="es-ES" dirty="0" err="1" smtClean="0"/>
              <a:t>Pit</a:t>
            </a:r>
            <a:r>
              <a:rPr lang="es-ES" dirty="0" smtClean="0"/>
              <a:t> </a:t>
            </a:r>
            <a:r>
              <a:rPr lang="es-ES" dirty="0" err="1" smtClean="0"/>
              <a:t>Viper</a:t>
            </a:r>
            <a:endParaRPr lang="es-ES" dirty="0"/>
          </a:p>
        </p:txBody>
      </p:sp>
      <p:pic>
        <p:nvPicPr>
          <p:cNvPr id="23554" name="Picture 2" descr="http://cdn.playbuzz.com/cdn/b567e844-419d-4867-9dc1-1ed243dfc017/3ed78aa5-e820-4b1e-806a-0c1a5f880a4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80246" y="2948300"/>
            <a:ext cx="5163754" cy="3909700"/>
          </a:xfrm>
          <a:prstGeom prst="rect">
            <a:avLst/>
          </a:prstGeom>
          <a:noFill/>
        </p:spPr>
      </p:pic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110178"/>
          </a:xfrm>
        </p:spPr>
        <p:txBody>
          <a:bodyPr/>
          <a:lstStyle/>
          <a:p>
            <a:endParaRPr lang="es-ES" dirty="0"/>
          </a:p>
        </p:txBody>
      </p:sp>
      <p:pic>
        <p:nvPicPr>
          <p:cNvPr id="3" name="Picture 2" descr="http://nicolescience.weebly.com/uploads/3/2/7/7/3277576/7714612_orig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43438" y="571480"/>
            <a:ext cx="4238625" cy="24669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PLANTS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_tradnl" sz="2400" dirty="0" err="1" smtClean="0"/>
              <a:t>Bengal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bamboo</a:t>
            </a:r>
            <a:endParaRPr lang="es-ES_tradnl" sz="2400" dirty="0" smtClean="0"/>
          </a:p>
          <a:p>
            <a:r>
              <a:rPr lang="es-ES_tradnl" sz="2400" dirty="0" err="1" smtClean="0"/>
              <a:t>Bougainvillea</a:t>
            </a:r>
            <a:endParaRPr lang="es-ES_tradnl" sz="2400" dirty="0" smtClean="0"/>
          </a:p>
          <a:p>
            <a:r>
              <a:rPr lang="es-ES_tradnl" sz="2400" dirty="0" smtClean="0"/>
              <a:t>Curare</a:t>
            </a:r>
          </a:p>
          <a:p>
            <a:r>
              <a:rPr lang="es-ES_tradnl" sz="2400" dirty="0" err="1" smtClean="0"/>
              <a:t>Coconut</a:t>
            </a:r>
            <a:r>
              <a:rPr lang="es-ES_tradnl" sz="2400" dirty="0" smtClean="0"/>
              <a:t> </a:t>
            </a:r>
            <a:r>
              <a:rPr lang="es-ES_tradnl" sz="2400" dirty="0" err="1" smtClean="0"/>
              <a:t>tree</a:t>
            </a:r>
            <a:endParaRPr lang="es-ES_tradnl" sz="2400" dirty="0" smtClean="0"/>
          </a:p>
          <a:p>
            <a:r>
              <a:rPr lang="es-ES_tradnl" sz="2400" dirty="0" err="1" smtClean="0"/>
              <a:t>Dourain</a:t>
            </a:r>
            <a:endParaRPr lang="es-ES_tradnl" sz="2400" dirty="0" smtClean="0"/>
          </a:p>
          <a:p>
            <a:r>
              <a:rPr lang="es-ES_tradnl" sz="2400" dirty="0" err="1" smtClean="0"/>
              <a:t>Jambu</a:t>
            </a:r>
            <a:endParaRPr lang="es-ES_tradnl" sz="2400" dirty="0" smtClean="0"/>
          </a:p>
          <a:p>
            <a:r>
              <a:rPr lang="es-ES_tradnl" sz="2400" dirty="0" smtClean="0"/>
              <a:t>Kapok </a:t>
            </a:r>
            <a:r>
              <a:rPr lang="es-ES_tradnl" sz="2400" dirty="0" err="1" smtClean="0"/>
              <a:t>tree</a:t>
            </a:r>
            <a:endParaRPr lang="es-ES_tradnl" sz="2400" dirty="0" smtClean="0"/>
          </a:p>
          <a:p>
            <a:r>
              <a:rPr lang="es-ES_tradnl" sz="2400" dirty="0" err="1" smtClean="0"/>
              <a:t>Mangrove</a:t>
            </a:r>
            <a:endParaRPr lang="es-ES_tradnl" sz="2400" dirty="0" smtClean="0"/>
          </a:p>
          <a:p>
            <a:r>
              <a:rPr lang="es-ES_tradnl" sz="2400" dirty="0" err="1" smtClean="0"/>
              <a:t>Strangler</a:t>
            </a:r>
            <a:r>
              <a:rPr lang="es-ES_tradnl" sz="2400" dirty="0" smtClean="0"/>
              <a:t>  </a:t>
            </a:r>
            <a:r>
              <a:rPr lang="es-ES_tradnl" sz="2400" dirty="0" err="1" smtClean="0"/>
              <a:t>figg</a:t>
            </a:r>
            <a:endParaRPr lang="es-ES_tradnl" sz="2400" dirty="0" smtClean="0"/>
          </a:p>
          <a:p>
            <a:r>
              <a:rPr lang="es-ES_tradnl" sz="2400" dirty="0" err="1" smtClean="0"/>
              <a:t>Tualang</a:t>
            </a:r>
            <a:endParaRPr lang="es-ES_tradnl" sz="2400" dirty="0" smtClean="0"/>
          </a:p>
        </p:txBody>
      </p:sp>
      <p:pic>
        <p:nvPicPr>
          <p:cNvPr id="1026" name="Picture 2" descr="http://www.lizasreef.com/HOPE%20FOR%20THE%20RAIN%20FORESTS/images/t029349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7554" y="3619499"/>
            <a:ext cx="3981450" cy="3238501"/>
          </a:xfrm>
          <a:prstGeom prst="rect">
            <a:avLst/>
          </a:prstGeom>
          <a:noFill/>
        </p:spPr>
      </p:pic>
      <p:pic>
        <p:nvPicPr>
          <p:cNvPr id="21508" name="Picture 4" descr="https://rainforestrescue.sky.com/assets/assets/images/2012/09/Plants_and_animals_HI_115472__Zig_Koch_-_WWF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0364" y="642918"/>
            <a:ext cx="4405674" cy="2928958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7429520" y="6500834"/>
            <a:ext cx="1714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err="1" smtClean="0"/>
              <a:t>Rafflesia</a:t>
            </a:r>
            <a:r>
              <a:rPr lang="es-ES" sz="1200" b="1" dirty="0" smtClean="0"/>
              <a:t> </a:t>
            </a:r>
            <a:r>
              <a:rPr lang="es-ES" sz="1200" b="1" dirty="0" err="1" smtClean="0"/>
              <a:t>Flower</a:t>
            </a:r>
            <a:endParaRPr lang="es-ES" sz="12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429520" y="3214686"/>
            <a:ext cx="97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dirty="0" err="1" smtClean="0"/>
              <a:t>Mangroves</a:t>
            </a:r>
            <a:endParaRPr lang="es-ES" sz="1200" b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928670"/>
            <a:ext cx="8301038" cy="1857356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err="1" smtClean="0">
                <a:latin typeface="Algerian" pitchFamily="82" charset="0"/>
              </a:rPr>
              <a:t>Authors</a:t>
            </a:r>
            <a:r>
              <a:rPr lang="es-ES" dirty="0" smtClean="0">
                <a:latin typeface="Algerian" pitchFamily="82" charset="0"/>
              </a:rPr>
              <a:t>: </a:t>
            </a:r>
            <a:br>
              <a:rPr lang="es-ES" dirty="0" smtClean="0">
                <a:latin typeface="Algerian" pitchFamily="82" charset="0"/>
              </a:rPr>
            </a:br>
            <a:r>
              <a:rPr lang="es-ES" dirty="0" smtClean="0">
                <a:latin typeface="Algerian" pitchFamily="82" charset="0"/>
              </a:rPr>
              <a:t>Sergio, David, Pablo and Andrés.</a:t>
            </a:r>
            <a:endParaRPr lang="es-ES" dirty="0">
              <a:latin typeface="Algerian" pitchFamily="82" charset="0"/>
            </a:endParaRPr>
          </a:p>
        </p:txBody>
      </p:sp>
      <p:pic>
        <p:nvPicPr>
          <p:cNvPr id="20481" name="Picture 1" descr="K:\keep-calm-and-we-hope-you-like-it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08" y="3143248"/>
            <a:ext cx="4500594" cy="353702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s://thehunt.insnw.net/app/public/system/note_images/2997460/original/ca17c065667daa65e622f1dc7b4df77f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86050" y="2571744"/>
            <a:ext cx="3786214" cy="19254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172</TotalTime>
  <Words>129</Words>
  <Application>Microsoft Office PowerPoint</Application>
  <PresentationFormat>Presentación en pantalla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RAINFOREST</vt:lpstr>
      <vt:lpstr>WHAT IS THE RAINFOREST?</vt:lpstr>
      <vt:lpstr>CLIMATE</vt:lpstr>
      <vt:lpstr>         ANIMALS</vt:lpstr>
      <vt:lpstr>PLANTS</vt:lpstr>
      <vt:lpstr>Authors:  Sergio, David, Pablo and Andrés.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RAINFOREST</dc:title>
  <dc:creator>Usuario</dc:creator>
  <cp:lastModifiedBy>Usuario</cp:lastModifiedBy>
  <cp:revision>26</cp:revision>
  <dcterms:created xsi:type="dcterms:W3CDTF">2015-09-30T07:58:57Z</dcterms:created>
  <dcterms:modified xsi:type="dcterms:W3CDTF">2015-10-15T13:27:11Z</dcterms:modified>
</cp:coreProperties>
</file>