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1" r:id="rId3"/>
    <p:sldId id="257" r:id="rId4"/>
    <p:sldId id="259" r:id="rId5"/>
    <p:sldId id="258" r:id="rId6"/>
    <p:sldId id="260"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8" autoAdjust="0"/>
  </p:normalViewPr>
  <p:slideViewPr>
    <p:cSldViewPr>
      <p:cViewPr varScale="1">
        <p:scale>
          <a:sx n="65" d="100"/>
          <a:sy n="65" d="100"/>
        </p:scale>
        <p:origin x="-662" y="-82"/>
      </p:cViewPr>
      <p:guideLst>
        <p:guide orient="horz" pos="2160"/>
        <p:guide pos="2880"/>
      </p:guideLst>
    </p:cSldViewPr>
  </p:slideViewPr>
  <p:outlineViewPr>
    <p:cViewPr>
      <p:scale>
        <a:sx n="33" d="100"/>
        <a:sy n="33" d="100"/>
      </p:scale>
      <p:origin x="43"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BA743-F1F3-4443-96B9-1A47468DB15E}" type="datetimeFigureOut">
              <a:rPr lang="es-ES" smtClean="0"/>
              <a:pPr/>
              <a:t>05/10/2015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54A18C-3F85-4A0E-8E25-8F665D82BE78}"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654A18C-3F85-4A0E-8E25-8F665D82BE78}" type="slidenum">
              <a:rPr lang="es-ES" smtClean="0"/>
              <a:pPr/>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6BAF72-D367-49CE-B3CC-6136E4EE8C1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1922589-BA12-4910-A36A-63ADCD758BE5}" type="datetimeFigureOut">
              <a:rPr lang="es-ES" smtClean="0"/>
              <a:pPr/>
              <a:t>05/10/2015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A86BAF72-D367-49CE-B3CC-6136E4EE8C19}"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922589-BA12-4910-A36A-63ADCD758BE5}" type="datetimeFigureOut">
              <a:rPr lang="es-ES" smtClean="0"/>
              <a:pPr/>
              <a:t>05/10/2015</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6BAF72-D367-49CE-B3CC-6136E4EE8C19}"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_tradnl" sz="7200" dirty="0" smtClean="0"/>
              <a:t>ARTIC</a:t>
            </a:r>
            <a:endParaRPr lang="es-ES" sz="7200" dirty="0"/>
          </a:p>
        </p:txBody>
      </p:sp>
      <p:sp>
        <p:nvSpPr>
          <p:cNvPr id="3" name="2 Subtítulo"/>
          <p:cNvSpPr>
            <a:spLocks noGrp="1"/>
          </p:cNvSpPr>
          <p:nvPr>
            <p:ph type="subTitle" idx="1"/>
          </p:nvPr>
        </p:nvSpPr>
        <p:spPr/>
        <p:txBody>
          <a:bodyPr/>
          <a:lstStyle/>
          <a:p>
            <a:endParaRPr lang="es-E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                  </a:t>
            </a:r>
            <a:r>
              <a:rPr lang="es-ES" dirty="0" err="1" smtClean="0"/>
              <a:t>Geography</a:t>
            </a:r>
            <a:endParaRPr lang="es-ES" dirty="0" smtClean="0"/>
          </a:p>
        </p:txBody>
      </p:sp>
      <p:pic>
        <p:nvPicPr>
          <p:cNvPr id="4" name="3 Marcador de contenido" descr="images.jpeg"/>
          <p:cNvPicPr>
            <a:picLocks noGrp="1" noChangeAspect="1"/>
          </p:cNvPicPr>
          <p:nvPr>
            <p:ph idx="1"/>
          </p:nvPr>
        </p:nvPicPr>
        <p:blipFill>
          <a:blip r:embed="rId2" cstate="print"/>
          <a:stretch>
            <a:fillRect/>
          </a:stretch>
        </p:blipFill>
        <p:spPr>
          <a:xfrm>
            <a:off x="2339752" y="3573016"/>
            <a:ext cx="3960440" cy="2966508"/>
          </a:xfrm>
        </p:spPr>
      </p:pic>
      <p:sp>
        <p:nvSpPr>
          <p:cNvPr id="5" name="4 CuadroTexto"/>
          <p:cNvSpPr txBox="1"/>
          <p:nvPr/>
        </p:nvSpPr>
        <p:spPr>
          <a:xfrm>
            <a:off x="251520" y="2060848"/>
            <a:ext cx="8496944" cy="1200329"/>
          </a:xfrm>
          <a:prstGeom prst="rect">
            <a:avLst/>
          </a:prstGeom>
          <a:noFill/>
        </p:spPr>
        <p:txBody>
          <a:bodyPr wrap="square" rtlCol="0">
            <a:spAutoFit/>
          </a:bodyPr>
          <a:lstStyle/>
          <a:p>
            <a:r>
              <a:rPr lang="en-US" dirty="0" smtClean="0"/>
              <a:t>The Arctic region is found in the northernmost part of Earth.</a:t>
            </a:r>
          </a:p>
          <a:p>
            <a:endParaRPr lang="en-US" dirty="0" smtClean="0"/>
          </a:p>
          <a:p>
            <a:r>
              <a:rPr lang="en-US" dirty="0" smtClean="0"/>
              <a:t>As well  as the Artic Ocean , the Artic region is made up of parts of Russia, Greenland, Canada, USA, Norway, Iceland, Sweden and Finland.</a:t>
            </a: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357166"/>
            <a:ext cx="8229600" cy="1143000"/>
          </a:xfrm>
        </p:spPr>
        <p:txBody>
          <a:bodyPr/>
          <a:lstStyle/>
          <a:p>
            <a:r>
              <a:rPr lang="es-ES_tradnl" dirty="0" smtClean="0"/>
              <a:t>                      Animals</a:t>
            </a:r>
            <a:endParaRPr lang="es-ES" dirty="0"/>
          </a:p>
        </p:txBody>
      </p:sp>
      <p:sp>
        <p:nvSpPr>
          <p:cNvPr id="5" name="4 Marcador de contenido"/>
          <p:cNvSpPr>
            <a:spLocks noGrp="1"/>
          </p:cNvSpPr>
          <p:nvPr>
            <p:ph idx="1"/>
          </p:nvPr>
        </p:nvSpPr>
        <p:spPr/>
        <p:txBody>
          <a:bodyPr/>
          <a:lstStyle/>
          <a:p>
            <a:r>
              <a:rPr lang="en-US" dirty="0" smtClean="0"/>
              <a:t>A number of different types of animals make their home in the arctic, including polar bears, wolverines, squirrels, birds, walrus and seals. </a:t>
            </a:r>
            <a:endParaRPr lang="es-ES" dirty="0"/>
          </a:p>
        </p:txBody>
      </p:sp>
      <p:pic>
        <p:nvPicPr>
          <p:cNvPr id="6" name="5 Imagen" descr="images.jpg"/>
          <p:cNvPicPr>
            <a:picLocks noChangeAspect="1"/>
          </p:cNvPicPr>
          <p:nvPr/>
        </p:nvPicPr>
        <p:blipFill>
          <a:blip r:embed="rId3" cstate="print"/>
          <a:stretch>
            <a:fillRect/>
          </a:stretch>
        </p:blipFill>
        <p:spPr>
          <a:xfrm>
            <a:off x="5076056" y="3789040"/>
            <a:ext cx="3429024" cy="2535639"/>
          </a:xfrm>
          <a:prstGeom prst="rect">
            <a:avLst/>
          </a:prstGeom>
        </p:spPr>
      </p:pic>
      <p:pic>
        <p:nvPicPr>
          <p:cNvPr id="7" name="6 Imagen" descr="images.jpg"/>
          <p:cNvPicPr>
            <a:picLocks noChangeAspect="1"/>
          </p:cNvPicPr>
          <p:nvPr/>
        </p:nvPicPr>
        <p:blipFill>
          <a:blip r:embed="rId4" cstate="print"/>
          <a:stretch>
            <a:fillRect/>
          </a:stretch>
        </p:blipFill>
        <p:spPr>
          <a:xfrm>
            <a:off x="827584" y="3789040"/>
            <a:ext cx="3584396" cy="2505080"/>
          </a:xfrm>
          <a:prstGeom prst="rect">
            <a:avLst/>
          </a:prstGeo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                       </a:t>
            </a:r>
            <a:r>
              <a:rPr lang="es-ES_tradnl" dirty="0" err="1" smtClean="0"/>
              <a:t>Plants</a:t>
            </a:r>
            <a:endParaRPr lang="es-ES" dirty="0"/>
          </a:p>
        </p:txBody>
      </p:sp>
      <p:sp>
        <p:nvSpPr>
          <p:cNvPr id="3" name="2 Marcador de contenido"/>
          <p:cNvSpPr>
            <a:spLocks noGrp="1"/>
          </p:cNvSpPr>
          <p:nvPr>
            <p:ph idx="1"/>
          </p:nvPr>
        </p:nvSpPr>
        <p:spPr/>
        <p:txBody>
          <a:bodyPr/>
          <a:lstStyle/>
          <a:p>
            <a:r>
              <a:rPr lang="en-US" dirty="0" smtClean="0"/>
              <a:t>Small shrubs can grow in warmer parts of the Arctic, as well as various herbs, mosses and lichens.</a:t>
            </a:r>
            <a:endParaRPr lang="es-ES" dirty="0" smtClean="0"/>
          </a:p>
          <a:p>
            <a:endParaRPr lang="es-ES" dirty="0"/>
          </a:p>
        </p:txBody>
      </p:sp>
      <p:pic>
        <p:nvPicPr>
          <p:cNvPr id="4" name="3 Imagen" descr="images.jpg"/>
          <p:cNvPicPr>
            <a:picLocks noChangeAspect="1"/>
          </p:cNvPicPr>
          <p:nvPr/>
        </p:nvPicPr>
        <p:blipFill>
          <a:blip r:embed="rId2" cstate="print"/>
          <a:stretch>
            <a:fillRect/>
          </a:stretch>
        </p:blipFill>
        <p:spPr>
          <a:xfrm>
            <a:off x="539552" y="3717032"/>
            <a:ext cx="3585545" cy="2386017"/>
          </a:xfrm>
          <a:prstGeom prst="rect">
            <a:avLst/>
          </a:prstGeom>
        </p:spPr>
      </p:pic>
      <p:pic>
        <p:nvPicPr>
          <p:cNvPr id="5" name="4 Imagen" descr="images.jpg"/>
          <p:cNvPicPr>
            <a:picLocks noChangeAspect="1"/>
          </p:cNvPicPr>
          <p:nvPr/>
        </p:nvPicPr>
        <p:blipFill>
          <a:blip r:embed="rId3" cstate="print"/>
          <a:stretch>
            <a:fillRect/>
          </a:stretch>
        </p:blipFill>
        <p:spPr>
          <a:xfrm>
            <a:off x="4788024" y="3717032"/>
            <a:ext cx="3258888" cy="2409829"/>
          </a:xfrm>
          <a:prstGeom prst="rect">
            <a:avLst/>
          </a:prstGeom>
        </p:spPr>
      </p:pic>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                 </a:t>
            </a:r>
            <a:r>
              <a:rPr lang="es-ES_tradnl" dirty="0" err="1" smtClean="0"/>
              <a:t>Temperature</a:t>
            </a:r>
            <a:endParaRPr lang="es-ES" dirty="0"/>
          </a:p>
        </p:txBody>
      </p:sp>
      <p:sp>
        <p:nvSpPr>
          <p:cNvPr id="3" name="2 Marcador de contenido"/>
          <p:cNvSpPr>
            <a:spLocks noGrp="1"/>
          </p:cNvSpPr>
          <p:nvPr>
            <p:ph idx="1"/>
          </p:nvPr>
        </p:nvSpPr>
        <p:spPr/>
        <p:txBody>
          <a:bodyPr/>
          <a:lstStyle/>
          <a:p>
            <a:r>
              <a:rPr lang="en-US" dirty="0" smtClean="0"/>
              <a:t>The coldest recorded temperature in the Arctic is around −68 °C (−90 °F).</a:t>
            </a:r>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                      </a:t>
            </a:r>
            <a:r>
              <a:rPr lang="es-ES_tradnl" dirty="0" err="1" smtClean="0"/>
              <a:t>Houses</a:t>
            </a:r>
            <a:endParaRPr lang="es-ES" dirty="0"/>
          </a:p>
        </p:txBody>
      </p:sp>
      <p:pic>
        <p:nvPicPr>
          <p:cNvPr id="25" name="24 Marcador de contenido" descr="images (1).jpg"/>
          <p:cNvPicPr>
            <a:picLocks noGrp="1" noChangeAspect="1"/>
          </p:cNvPicPr>
          <p:nvPr>
            <p:ph idx="1"/>
          </p:nvPr>
        </p:nvPicPr>
        <p:blipFill>
          <a:blip r:embed="rId2" cstate="print"/>
          <a:stretch>
            <a:fillRect/>
          </a:stretch>
        </p:blipFill>
        <p:spPr>
          <a:xfrm>
            <a:off x="2071670" y="4492332"/>
            <a:ext cx="3857652" cy="2365668"/>
          </a:xfrm>
        </p:spPr>
      </p:pic>
      <p:sp>
        <p:nvSpPr>
          <p:cNvPr id="26" name="25 CuadroTexto"/>
          <p:cNvSpPr txBox="1"/>
          <p:nvPr/>
        </p:nvSpPr>
        <p:spPr>
          <a:xfrm>
            <a:off x="1000100" y="2071678"/>
            <a:ext cx="6429420" cy="1323439"/>
          </a:xfrm>
          <a:prstGeom prst="rect">
            <a:avLst/>
          </a:prstGeom>
          <a:noFill/>
        </p:spPr>
        <p:txBody>
          <a:bodyPr wrap="square" rtlCol="0">
            <a:spAutoFit/>
          </a:bodyPr>
          <a:lstStyle/>
          <a:p>
            <a:r>
              <a:rPr lang="en-US" sz="2000" dirty="0" smtClean="0"/>
              <a:t>Living in the frozen tundra made it very hard to find any building materials so they built their homes with the only abundant material they had around them which was snow.</a:t>
            </a:r>
            <a:endParaRPr lang="es-ES" sz="2000" dirty="0"/>
          </a:p>
        </p:txBody>
      </p:sp>
      <p:sp>
        <p:nvSpPr>
          <p:cNvPr id="28" name="27 CuadroTexto"/>
          <p:cNvSpPr txBox="1"/>
          <p:nvPr/>
        </p:nvSpPr>
        <p:spPr>
          <a:xfrm>
            <a:off x="928662" y="3500438"/>
            <a:ext cx="7788414" cy="369332"/>
          </a:xfrm>
          <a:prstGeom prst="rect">
            <a:avLst/>
          </a:prstGeom>
          <a:noFill/>
        </p:spPr>
        <p:txBody>
          <a:bodyPr wrap="none" rtlCol="0">
            <a:spAutoFit/>
          </a:bodyPr>
          <a:lstStyle/>
          <a:p>
            <a:r>
              <a:rPr lang="en-US" dirty="0" smtClean="0"/>
              <a:t>The Eskimos created their homes out of snow and ice and called them igloos.</a:t>
            </a:r>
            <a:endParaRPr lang="es-ES"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                         </a:t>
            </a:r>
            <a:r>
              <a:rPr lang="es-ES_tradnl" dirty="0" err="1" smtClean="0"/>
              <a:t>Food</a:t>
            </a:r>
            <a:endParaRPr lang="es-ES" dirty="0"/>
          </a:p>
        </p:txBody>
      </p:sp>
      <p:pic>
        <p:nvPicPr>
          <p:cNvPr id="4" name="3 Marcador de contenido" descr="índice.jpg"/>
          <p:cNvPicPr>
            <a:picLocks noGrp="1" noChangeAspect="1"/>
          </p:cNvPicPr>
          <p:nvPr>
            <p:ph idx="1"/>
          </p:nvPr>
        </p:nvPicPr>
        <p:blipFill>
          <a:blip r:embed="rId2" cstate="print"/>
          <a:stretch>
            <a:fillRect/>
          </a:stretch>
        </p:blipFill>
        <p:spPr>
          <a:xfrm>
            <a:off x="2786050" y="4286256"/>
            <a:ext cx="3143272" cy="2354420"/>
          </a:xfrm>
        </p:spPr>
      </p:pic>
      <p:sp>
        <p:nvSpPr>
          <p:cNvPr id="5" name="4 CuadroTexto"/>
          <p:cNvSpPr txBox="1"/>
          <p:nvPr/>
        </p:nvSpPr>
        <p:spPr>
          <a:xfrm>
            <a:off x="714348" y="2357430"/>
            <a:ext cx="7715304" cy="646331"/>
          </a:xfrm>
          <a:prstGeom prst="rect">
            <a:avLst/>
          </a:prstGeom>
          <a:noFill/>
        </p:spPr>
        <p:txBody>
          <a:bodyPr wrap="square" rtlCol="0">
            <a:spAutoFit/>
          </a:bodyPr>
          <a:lstStyle/>
          <a:p>
            <a:r>
              <a:rPr lang="en-US" dirty="0" smtClean="0"/>
              <a:t>The Arctic tribes eat a lot of animals. They include seals, sea lions, narwhals, reindeer , and much more. </a:t>
            </a:r>
            <a:endParaRPr lang="es-E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r>
              <a:rPr lang="es-ES" smtClean="0"/>
              <a:t>Authors</a:t>
            </a:r>
            <a:endParaRPr lang="es-ES" dirty="0"/>
          </a:p>
        </p:txBody>
      </p:sp>
      <p:sp>
        <p:nvSpPr>
          <p:cNvPr id="3" name="2 Marcador de contenido"/>
          <p:cNvSpPr>
            <a:spLocks noGrp="1"/>
          </p:cNvSpPr>
          <p:nvPr>
            <p:ph idx="1"/>
          </p:nvPr>
        </p:nvSpPr>
        <p:spPr/>
        <p:txBody>
          <a:bodyPr/>
          <a:lstStyle/>
          <a:p>
            <a:r>
              <a:rPr lang="es-ES" dirty="0" err="1" smtClean="0"/>
              <a:t>Jeremy</a:t>
            </a:r>
            <a:r>
              <a:rPr lang="es-ES" dirty="0" smtClean="0"/>
              <a:t> Melgarejo</a:t>
            </a:r>
          </a:p>
          <a:p>
            <a:r>
              <a:rPr lang="es-ES" dirty="0" smtClean="0"/>
              <a:t>Jon </a:t>
            </a:r>
            <a:r>
              <a:rPr lang="es-ES" dirty="0" err="1" smtClean="0"/>
              <a:t>Zarranz</a:t>
            </a:r>
            <a:endParaRPr lang="es-ES" dirty="0" smtClean="0"/>
          </a:p>
          <a:p>
            <a:r>
              <a:rPr lang="es-ES" dirty="0" smtClean="0"/>
              <a:t>Martin Pereyra</a:t>
            </a:r>
          </a:p>
          <a:p>
            <a:r>
              <a:rPr lang="es-ES" dirty="0" err="1" smtClean="0"/>
              <a:t>Asier</a:t>
            </a:r>
            <a:r>
              <a:rPr lang="es-ES" dirty="0" smtClean="0"/>
              <a:t> </a:t>
            </a:r>
            <a:r>
              <a:rPr lang="es-ES" dirty="0" err="1" smtClean="0"/>
              <a:t>Tabar</a:t>
            </a:r>
            <a:endParaRPr lang="es-E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201</Words>
  <Application>Microsoft Office PowerPoint</Application>
  <PresentationFormat>Presentación en pantalla (4:3)</PresentationFormat>
  <Paragraphs>22</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Flujo</vt:lpstr>
      <vt:lpstr>ARTIC</vt:lpstr>
      <vt:lpstr>                  Geography</vt:lpstr>
      <vt:lpstr>                      Animals</vt:lpstr>
      <vt:lpstr>                       Plants</vt:lpstr>
      <vt:lpstr>                 Temperature</vt:lpstr>
      <vt:lpstr>                      Houses</vt:lpstr>
      <vt:lpstr>                         Food</vt:lpstr>
      <vt:lpstr>                      Authors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dc:title>
  <dc:creator>Aulas 01</dc:creator>
  <cp:lastModifiedBy>Profesor</cp:lastModifiedBy>
  <cp:revision>15</cp:revision>
  <dcterms:created xsi:type="dcterms:W3CDTF">2015-09-30T07:12:12Z</dcterms:created>
  <dcterms:modified xsi:type="dcterms:W3CDTF">2015-10-05T08:30:31Z</dcterms:modified>
</cp:coreProperties>
</file>