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70" r:id="rId5"/>
    <p:sldId id="296" r:id="rId6"/>
    <p:sldId id="264" r:id="rId7"/>
    <p:sldId id="286" r:id="rId8"/>
    <p:sldId id="271" r:id="rId9"/>
    <p:sldId id="272" r:id="rId10"/>
    <p:sldId id="274" r:id="rId11"/>
    <p:sldId id="275" r:id="rId12"/>
    <p:sldId id="285" r:id="rId13"/>
    <p:sldId id="289" r:id="rId14"/>
    <p:sldId id="276" r:id="rId15"/>
    <p:sldId id="262" r:id="rId16"/>
    <p:sldId id="277" r:id="rId17"/>
    <p:sldId id="265" r:id="rId18"/>
    <p:sldId id="268" r:id="rId19"/>
    <p:sldId id="266" r:id="rId20"/>
    <p:sldId id="267" r:id="rId21"/>
    <p:sldId id="269" r:id="rId22"/>
    <p:sldId id="288" r:id="rId23"/>
    <p:sldId id="290" r:id="rId24"/>
    <p:sldId id="293" r:id="rId25"/>
    <p:sldId id="294" r:id="rId26"/>
    <p:sldId id="297" r:id="rId27"/>
    <p:sldId id="292" r:id="rId28"/>
    <p:sldId id="301" r:id="rId29"/>
    <p:sldId id="302" r:id="rId30"/>
    <p:sldId id="303" r:id="rId31"/>
    <p:sldId id="304" r:id="rId32"/>
    <p:sldId id="305" r:id="rId33"/>
    <p:sldId id="284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0299" autoAdjust="0"/>
    <p:restoredTop sz="86353" autoAdjust="0"/>
  </p:normalViewPr>
  <p:slideViewPr>
    <p:cSldViewPr>
      <p:cViewPr varScale="1">
        <p:scale>
          <a:sx n="62" d="100"/>
          <a:sy n="62" d="100"/>
        </p:scale>
        <p:origin x="-13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C8C17-C955-4A4C-83E3-66346AE95380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EE222-4197-422E-9371-3F40EF9F734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33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EE222-4197-422E-9371-3F40EF9F734B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C2A4-BAC7-41F0-8836-53BD5855CD16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1D07-BFD5-48BE-8E18-3C1D9C1E7D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C2A4-BAC7-41F0-8836-53BD5855CD16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1D07-BFD5-48BE-8E18-3C1D9C1E7D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4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C2A4-BAC7-41F0-8836-53BD5855CD16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1D07-BFD5-48BE-8E18-3C1D9C1E7D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4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C2A4-BAC7-41F0-8836-53BD5855CD16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1D07-BFD5-48BE-8E18-3C1D9C1E7D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4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C2A4-BAC7-41F0-8836-53BD5855CD16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1D07-BFD5-48BE-8E18-3C1D9C1E7D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4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C2A4-BAC7-41F0-8836-53BD5855CD16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1D07-BFD5-48BE-8E18-3C1D9C1E7D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4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C2A4-BAC7-41F0-8836-53BD5855CD16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1D07-BFD5-48BE-8E18-3C1D9C1E7D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4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C2A4-BAC7-41F0-8836-53BD5855CD16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1D07-BFD5-48BE-8E18-3C1D9C1E7D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4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C2A4-BAC7-41F0-8836-53BD5855CD16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1D07-BFD5-48BE-8E18-3C1D9C1E7D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4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C2A4-BAC7-41F0-8836-53BD5855CD16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01D07-BFD5-48BE-8E18-3C1D9C1E7D5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 advClick="0" advTm="4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C2A4-BAC7-41F0-8836-53BD5855CD16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601D07-BFD5-48BE-8E18-3C1D9C1E7D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4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E11C2A4-BAC7-41F0-8836-53BD5855CD16}" type="datetimeFigureOut">
              <a:rPr lang="es-ES" smtClean="0"/>
              <a:pPr/>
              <a:t>22/03/2012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601D07-BFD5-48BE-8E18-3C1D9C1E7D5B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4000"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jefatura-estudios\Desktop\minogue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inog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571472" y="6357958"/>
            <a:ext cx="304800" cy="3048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/>
            <a:r>
              <a:rPr lang="es-ES_tradnl" sz="8800" dirty="0" smtClean="0"/>
              <a:t>DE VELÁZQUEZ A </a:t>
            </a:r>
            <a:r>
              <a:rPr lang="es-ES_tradnl" sz="10700" dirty="0" smtClean="0"/>
              <a:t>OTEIZA</a:t>
            </a:r>
            <a:endParaRPr lang="es-ES" sz="107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85786" y="3286124"/>
            <a:ext cx="7854696" cy="1200596"/>
          </a:xfrm>
        </p:spPr>
        <p:txBody>
          <a:bodyPr>
            <a:normAutofit fontScale="25000" lnSpcReduction="20000"/>
          </a:bodyPr>
          <a:lstStyle/>
          <a:p>
            <a:endParaRPr lang="es-ES_tradnl" sz="5400" dirty="0" smtClean="0">
              <a:solidFill>
                <a:schemeClr val="bg1"/>
              </a:solidFill>
            </a:endParaRPr>
          </a:p>
          <a:p>
            <a:r>
              <a:rPr lang="es-ES_tradnl" sz="21600" dirty="0" smtClean="0">
                <a:solidFill>
                  <a:schemeClr val="bg1"/>
                </a:solidFill>
              </a:rPr>
              <a:t>“LA MIRADA ABSTRACTA”</a:t>
            </a:r>
          </a:p>
          <a:p>
            <a:r>
              <a:rPr lang="es-ES_tradnl" sz="17600" dirty="0" smtClean="0">
                <a:solidFill>
                  <a:srgbClr val="002060"/>
                </a:solidFill>
              </a:rPr>
              <a:t>Colegio San Juan de la Cadena </a:t>
            </a:r>
          </a:p>
          <a:p>
            <a:r>
              <a:rPr lang="es-ES_tradnl" sz="17600" dirty="0" smtClean="0">
                <a:solidFill>
                  <a:srgbClr val="002060"/>
                </a:solidFill>
              </a:rPr>
              <a:t>1º ciclo de primaria</a:t>
            </a:r>
          </a:p>
          <a:p>
            <a:endParaRPr lang="es-ES_tradnl" sz="17600" dirty="0" smtClean="0">
              <a:solidFill>
                <a:schemeClr val="bg1"/>
              </a:solidFill>
            </a:endParaRPr>
          </a:p>
          <a:p>
            <a:endParaRPr lang="es-ES_tradnl" sz="5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4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r>
              <a:rPr lang="es-ES_tradnl" sz="4600" dirty="0" smtClean="0"/>
              <a:t>Y estos han sido nuestros trabajos.</a:t>
            </a:r>
            <a:endParaRPr lang="es-ES" sz="4600" dirty="0" smtClean="0"/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39552" y="1556792"/>
          <a:ext cx="4248150" cy="4752528"/>
        </p:xfrm>
        <a:graphic>
          <a:graphicData uri="http://schemas.openxmlformats.org/presentationml/2006/ole">
            <p:oleObj spid="_x0000_s1026" name="Diapositiva" r:id="rId3" imgW="4572129" imgH="3429039" progId="PowerPoint.Slide.8">
              <p:embed/>
            </p:oleObj>
          </a:graphicData>
        </a:graphic>
      </p:graphicFrame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3671887" cy="4752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 </a:t>
            </a:r>
            <a:r>
              <a:rPr lang="es-ES" sz="7200" dirty="0" smtClean="0"/>
              <a:t>¡Vaya obras de arte!</a:t>
            </a:r>
            <a:endParaRPr lang="es-ES" sz="7200" dirty="0"/>
          </a:p>
        </p:txBody>
      </p:sp>
      <p:pic>
        <p:nvPicPr>
          <p:cNvPr id="5" name="Picture 5" descr="H:\COLE 11-12\fotos 1º\taller oteiza\P20603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4357694"/>
            <a:ext cx="3786214" cy="2357454"/>
          </a:xfrm>
          <a:prstGeom prst="rect">
            <a:avLst/>
          </a:prstGeom>
          <a:noFill/>
        </p:spPr>
      </p:pic>
      <p:pic>
        <p:nvPicPr>
          <p:cNvPr id="7" name="6 Imagen" descr="J:\COLE 11-12\fotos 1º\taller oteiza\P206032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1" y="1772817"/>
            <a:ext cx="410616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J:\COLE 11-12\fotos 1º\taller oteiza\P206032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357694"/>
            <a:ext cx="4104455" cy="233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J:\COLE 11-12\fotos 1º\taller oteiza\P206033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1700808"/>
            <a:ext cx="378278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6000" dirty="0" smtClean="0"/>
              <a:t>A través del espejo leímos sus poesías</a:t>
            </a:r>
            <a:endParaRPr lang="es-ES" sz="6000" dirty="0"/>
          </a:p>
        </p:txBody>
      </p:sp>
      <p:pic>
        <p:nvPicPr>
          <p:cNvPr id="4" name="3 Imagen" descr="C:\Users\equipo39\Desktop\OTEIZA\IMG_076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857364"/>
            <a:ext cx="385765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:\COLE 11-12\fotos 1º\maita\Oteiza_2_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908720"/>
            <a:ext cx="3811710" cy="2664296"/>
          </a:xfrm>
          <a:prstGeom prst="rect">
            <a:avLst/>
          </a:prstGeom>
          <a:noFill/>
        </p:spPr>
      </p:pic>
      <p:pic>
        <p:nvPicPr>
          <p:cNvPr id="6" name="Picture 3" descr="F:\COLE 11-12\fotos 1º\maita\Oteiza_2_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286256"/>
            <a:ext cx="3857652" cy="2571744"/>
          </a:xfrm>
          <a:prstGeom prst="rect">
            <a:avLst/>
          </a:prstGeom>
          <a:noFill/>
        </p:spPr>
      </p:pic>
      <p:pic>
        <p:nvPicPr>
          <p:cNvPr id="7" name="6 Imagen" descr="C:\Users\equipo39\Desktop\OTEIZA\IMG_0759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4" y="3714752"/>
            <a:ext cx="378621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También utilizamos el espejo para hacer estas ¡magníficas obras!</a:t>
            </a:r>
            <a:endParaRPr lang="es-ES" dirty="0"/>
          </a:p>
        </p:txBody>
      </p:sp>
      <p:pic>
        <p:nvPicPr>
          <p:cNvPr id="5" name="4 Imagen" descr="C:\Users\equipo37\Desktop\fotos 1º\maita\P307043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785926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equipo37\Desktop\fotos 1º\maita\P307043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4500570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equipo37\Desktop\fotos 1º\maita\P307043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85852" y="4143380"/>
            <a:ext cx="285752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equipo37\Desktop\fotos 1º\maita\P307043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14876" y="1785926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600" dirty="0" smtClean="0"/>
              <a:t>¡En marcha al museo!</a:t>
            </a:r>
            <a:endParaRPr lang="es-ES" sz="6600" dirty="0"/>
          </a:p>
        </p:txBody>
      </p:sp>
      <p:pic>
        <p:nvPicPr>
          <p:cNvPr id="4098" name="Picture 2" descr="J:\COLE 11-12\fotos 1º\salida oteiza\P2060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935163"/>
            <a:ext cx="7632847" cy="438943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OLE 11-12\fotos 1º\salida oteiza\P20703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786190"/>
            <a:ext cx="3929090" cy="2857520"/>
          </a:xfrm>
          <a:prstGeom prst="rect">
            <a:avLst/>
          </a:prstGeom>
          <a:noFill/>
        </p:spPr>
      </p:pic>
      <p:pic>
        <p:nvPicPr>
          <p:cNvPr id="5" name="Picture 3" descr="H:\COLE 11-12\fotos 1º\salida oteiza\P20703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00108"/>
            <a:ext cx="4000528" cy="2571768"/>
          </a:xfrm>
          <a:prstGeom prst="rect">
            <a:avLst/>
          </a:prstGeom>
          <a:noFill/>
        </p:spPr>
      </p:pic>
      <p:pic>
        <p:nvPicPr>
          <p:cNvPr id="6" name="Picture 4" descr="H:\COLE 11-12\fotos 1º\salida oteiza\P207034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00108"/>
            <a:ext cx="4286280" cy="2500330"/>
          </a:xfrm>
          <a:prstGeom prst="rect">
            <a:avLst/>
          </a:prstGeom>
          <a:noFill/>
        </p:spPr>
      </p:pic>
      <p:pic>
        <p:nvPicPr>
          <p:cNvPr id="7" name="Picture 2" descr="H:\COLE 11-12\fotos 1º\salida oteiza\P20703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786190"/>
            <a:ext cx="4286280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1 Imagen" descr="K:\Oteiza\Oteiza_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785794"/>
            <a:ext cx="357190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K:\Oteiza\Oteiza_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857250"/>
            <a:ext cx="4071966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4 Imagen" descr="K:\Oteiza\Oteiza_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643314"/>
            <a:ext cx="36433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5 Imagen" descr="K:\Oteiza\Oteiza_2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571876"/>
            <a:ext cx="428628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equipo39\Desktop\OTEIZA\FOTOS OTEIZA\IMG_0776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857232"/>
            <a:ext cx="39256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C:\Users\equipo39\Desktop\OTEIZA\FOTOS OTEIZA\IMG_078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836712"/>
            <a:ext cx="410445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C:\Users\equipo39\Desktop\OTEIZA\FOTOS OTEIZA\IMG_079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643314"/>
            <a:ext cx="385423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C:\Users\equipo39\Desktop\OTEIZA\FOTOS OTEIZA\IMG_079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7984" y="3645024"/>
            <a:ext cx="42291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COLE 11-12\fotos 1º\maita\Oteiza_2_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42" y="764704"/>
            <a:ext cx="3701202" cy="2592288"/>
          </a:xfrm>
          <a:prstGeom prst="rect">
            <a:avLst/>
          </a:prstGeom>
          <a:noFill/>
        </p:spPr>
      </p:pic>
      <p:pic>
        <p:nvPicPr>
          <p:cNvPr id="1027" name="Picture 3" descr="F:\COLE 11-12\fotos 1º\maita\Oteiza_2_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4680520" cy="5000660"/>
          </a:xfrm>
          <a:prstGeom prst="rect">
            <a:avLst/>
          </a:prstGeom>
          <a:noFill/>
        </p:spPr>
      </p:pic>
      <p:pic>
        <p:nvPicPr>
          <p:cNvPr id="1028" name="Picture 4" descr="F:\COLE 11-12\fotos 1º\maita\Oteiza_2_1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3645024"/>
            <a:ext cx="3714776" cy="300151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CUENTO MI VISITA AL MUSEO</a:t>
            </a:r>
            <a:endParaRPr lang="es-ES" dirty="0"/>
          </a:p>
        </p:txBody>
      </p:sp>
      <p:pic>
        <p:nvPicPr>
          <p:cNvPr id="1026" name="Picture 2" descr="C:\Users\equipo39\Desktop\OTEIZA\IMG_08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928802"/>
            <a:ext cx="2786050" cy="4389437"/>
          </a:xfrm>
          <a:prstGeom prst="rect">
            <a:avLst/>
          </a:prstGeom>
          <a:noFill/>
        </p:spPr>
      </p:pic>
      <p:pic>
        <p:nvPicPr>
          <p:cNvPr id="1027" name="Picture 3" descr="C:\Users\equipo39\Desktop\OTEIZA\IMG_08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488" y="1928802"/>
            <a:ext cx="2928958" cy="4357718"/>
          </a:xfrm>
          <a:prstGeom prst="rect">
            <a:avLst/>
          </a:prstGeom>
          <a:noFill/>
        </p:spPr>
      </p:pic>
      <p:pic>
        <p:nvPicPr>
          <p:cNvPr id="1028" name="Picture 4" descr="C:\Users\equipo39\Desktop\OTEIZA\IMG_08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2000240"/>
            <a:ext cx="2786082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47664" y="908720"/>
            <a:ext cx="504056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          JUSTIFICACIÓN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Con motivo de la celebración del día de la Paz, decidimos trabajar el cuadro “</a:t>
            </a:r>
            <a:r>
              <a:rPr lang="es-ES_tradnl" b="1" dirty="0" smtClean="0"/>
              <a:t>Niña con paloma” </a:t>
            </a:r>
            <a:r>
              <a:rPr lang="es-ES_tradnl" dirty="0" smtClean="0"/>
              <a:t>de </a:t>
            </a:r>
            <a:r>
              <a:rPr lang="es-ES_tradnl" b="1" dirty="0" smtClean="0"/>
              <a:t>Picasso</a:t>
            </a:r>
            <a:r>
              <a:rPr lang="es-ES_tradnl" dirty="0" smtClean="0"/>
              <a:t>. Observando otros cuadros del autor, nos llamó la atención el de </a:t>
            </a:r>
            <a:r>
              <a:rPr lang="es-ES_tradnl" b="1" dirty="0" smtClean="0"/>
              <a:t>“Las Meninas”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Conocimos así a otro pintor</a:t>
            </a:r>
            <a:r>
              <a:rPr lang="es-ES_tradnl" b="1" dirty="0" smtClean="0"/>
              <a:t>: Velázquez, </a:t>
            </a:r>
            <a:r>
              <a:rPr lang="es-ES_tradnl" dirty="0" smtClean="0"/>
              <a:t>que lo había pintado antes y descubrimos a muchos artistas a los que también les había gustado mucho y lo habían tomado como modelo de alguna de sus obras, entre ellos </a:t>
            </a:r>
            <a:r>
              <a:rPr lang="es-ES_tradnl" b="1" dirty="0" smtClean="0"/>
              <a:t>Jorge </a:t>
            </a:r>
            <a:r>
              <a:rPr lang="es-ES_tradnl" b="1" dirty="0" err="1" smtClean="0"/>
              <a:t>Oteiza</a:t>
            </a:r>
            <a:r>
              <a:rPr lang="es-ES_tradnl" b="1" dirty="0" smtClean="0"/>
              <a:t>.</a:t>
            </a:r>
          </a:p>
          <a:p>
            <a:r>
              <a:rPr lang="es-ES_tradnl" dirty="0" smtClean="0"/>
              <a:t> El interés suscitado por sus esculturas decidió este nuevo proyecto.</a:t>
            </a:r>
            <a:endParaRPr lang="es-ES" dirty="0"/>
          </a:p>
        </p:txBody>
      </p:sp>
    </p:spTree>
  </p:cSld>
  <p:clrMapOvr>
    <a:masterClrMapping/>
  </p:clrMapOvr>
  <p:transition spd="med" advClick="0" advTm="4000">
    <p:split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    MI ESCULTURA FAVORITA</a:t>
            </a:r>
            <a:endParaRPr lang="es-ES" dirty="0"/>
          </a:p>
        </p:txBody>
      </p:sp>
      <p:pic>
        <p:nvPicPr>
          <p:cNvPr id="2050" name="Picture 2" descr="C:\Users\equipo39\Desktop\OTEIZA\IMG_08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928803"/>
            <a:ext cx="3292078" cy="4308510"/>
          </a:xfrm>
          <a:prstGeom prst="rect">
            <a:avLst/>
          </a:prstGeom>
          <a:noFill/>
        </p:spPr>
      </p:pic>
      <p:pic>
        <p:nvPicPr>
          <p:cNvPr id="2051" name="Picture 3" descr="C:\Users\equipo39\Desktop\OTEIZA\IMG_08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500" y="1928802"/>
            <a:ext cx="4500590" cy="430851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476672"/>
            <a:ext cx="2212848" cy="1880759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000" dirty="0" smtClean="0"/>
              <a:t>SOMOS </a:t>
            </a:r>
            <a:r>
              <a:rPr lang="es-ES_tradnl" sz="3600" dirty="0" smtClean="0"/>
              <a:t>ESCULTORES</a:t>
            </a:r>
            <a:r>
              <a:rPr lang="es-ES_tradnl" dirty="0" smtClean="0"/>
              <a:t> </a:t>
            </a:r>
            <a:r>
              <a:rPr lang="es-ES_tradnl" sz="3100" dirty="0" smtClean="0"/>
              <a:t>COMO </a:t>
            </a:r>
            <a:br>
              <a:rPr lang="es-ES_tradnl" sz="3100" dirty="0" smtClean="0"/>
            </a:br>
            <a:r>
              <a:rPr lang="es-ES_tradnl" sz="3100" dirty="0" smtClean="0"/>
              <a:t>JORGE OTEIZA</a:t>
            </a:r>
            <a:endParaRPr lang="es-ES" sz="31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5 Imagen" descr="C:\Users\equipo37\Desktop\fotos 1º\esculturas\P208036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13406">
            <a:off x="6135347" y="1330682"/>
            <a:ext cx="2426635" cy="190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Marcador de posición de imagen" descr="C:\Users\equipo37\Desktop\fotos 1º\esculturas\P2080375.JPG"/>
          <p:cNvPicPr>
            <a:picLocks noGrp="1"/>
          </p:cNvPicPr>
          <p:nvPr>
            <p:ph type="pic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 rot="420000">
            <a:off x="3325042" y="933379"/>
            <a:ext cx="2542322" cy="196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C:\Users\equipo37\Desktop\fotos 1º\esculturas\P208037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56664">
            <a:off x="5925696" y="3389538"/>
            <a:ext cx="2355338" cy="200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Users\equipo37\Desktop\fotos 1º\esculturas\P2080377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432356">
            <a:off x="3043295" y="3080206"/>
            <a:ext cx="2536816" cy="198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C:\Users\equipo37\Desktop\fotos 1º\esculturas\P2080383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2857496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642918"/>
            <a:ext cx="3071834" cy="857256"/>
          </a:xfrm>
        </p:spPr>
        <p:txBody>
          <a:bodyPr>
            <a:noAutofit/>
          </a:bodyPr>
          <a:lstStyle/>
          <a:p>
            <a:r>
              <a:rPr lang="es-ES_tradnl" sz="4800" dirty="0" smtClean="0"/>
              <a:t>Laboratorio de tizas</a:t>
            </a:r>
            <a:endParaRPr lang="es-ES" sz="48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4578" name="Picture 2" descr="K:\COLE 11-12\oteiza\tizas\construcciones_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420000">
            <a:off x="3404776" y="1227973"/>
            <a:ext cx="4775365" cy="3931920"/>
          </a:xfrm>
          <a:prstGeom prst="rect">
            <a:avLst/>
          </a:prstGeom>
          <a:noFill/>
        </p:spPr>
      </p:pic>
      <p:pic>
        <p:nvPicPr>
          <p:cNvPr id="24579" name="Picture 3" descr="K:\COLE 11-12\oteiza\tizas\construcciones_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643050"/>
            <a:ext cx="2630666" cy="2143140"/>
          </a:xfrm>
          <a:prstGeom prst="rect">
            <a:avLst/>
          </a:prstGeom>
          <a:noFill/>
        </p:spPr>
      </p:pic>
      <p:pic>
        <p:nvPicPr>
          <p:cNvPr id="24581" name="Picture 5" descr="K:\COLE 11-12\oteiza\tizas\construcciones_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000504"/>
            <a:ext cx="2714644" cy="214312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dirty="0" smtClean="0"/>
              <a:t>Aprendemos las formas geométricas en Inglés y creamos nuestras esculturas</a:t>
            </a:r>
            <a:endParaRPr lang="es-ES" sz="3600" dirty="0"/>
          </a:p>
        </p:txBody>
      </p:sp>
      <p:pic>
        <p:nvPicPr>
          <p:cNvPr id="25603" name="Picture 3" descr="F:\DCIM\100OLYMP\P30604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928802"/>
            <a:ext cx="3071834" cy="2357455"/>
          </a:xfrm>
          <a:prstGeom prst="rect">
            <a:avLst/>
          </a:prstGeom>
          <a:noFill/>
        </p:spPr>
      </p:pic>
      <p:pic>
        <p:nvPicPr>
          <p:cNvPr id="25604" name="Picture 4" descr="F:\DCIM\100OLYMP\P30604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00496" y="1928802"/>
            <a:ext cx="4684717" cy="4668550"/>
          </a:xfrm>
          <a:prstGeom prst="rect">
            <a:avLst/>
          </a:prstGeom>
          <a:noFill/>
        </p:spPr>
      </p:pic>
      <p:pic>
        <p:nvPicPr>
          <p:cNvPr id="6" name="5 Imagen" descr="F:\DCIM\100OLYMP\P3060429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357694"/>
            <a:ext cx="3143272" cy="225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357158" y="692696"/>
            <a:ext cx="8429684" cy="1143000"/>
          </a:xfrm>
        </p:spPr>
        <p:txBody>
          <a:bodyPr>
            <a:noAutofit/>
          </a:bodyPr>
          <a:lstStyle/>
          <a:p>
            <a:pPr algn="ctr"/>
            <a:r>
              <a:rPr lang="es-ES_tradnl" sz="4800" dirty="0" smtClean="0"/>
              <a:t>En Euskera hemos conocido los materiales que usaba  </a:t>
            </a:r>
            <a:r>
              <a:rPr lang="es-ES_tradnl" sz="4800" dirty="0" err="1" smtClean="0"/>
              <a:t>Oteiza</a:t>
            </a:r>
            <a:endParaRPr lang="es-ES" sz="4800" dirty="0"/>
          </a:p>
        </p:txBody>
      </p:sp>
      <p:pic>
        <p:nvPicPr>
          <p:cNvPr id="9" name="8 Marcador de contenido" descr="F:\DCIM\100PENTX\IMGP5159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1785926"/>
            <a:ext cx="3929091" cy="452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F:\DCIM\100PENTX\IMGP516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00504"/>
            <a:ext cx="257173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F:\DCIM\100PENTX\IMGP5160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1785926"/>
            <a:ext cx="2555776" cy="19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F:\DCIM\100PENTX\IMGP516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29454" y="2500306"/>
            <a:ext cx="2214546" cy="231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/>
          </a:bodyPr>
          <a:lstStyle/>
          <a:p>
            <a:r>
              <a:rPr lang="es-ES" sz="4800" dirty="0" smtClean="0"/>
              <a:t>Esculturas humanas, en E. Física </a:t>
            </a:r>
            <a:endParaRPr lang="es-ES" sz="4800" dirty="0"/>
          </a:p>
        </p:txBody>
      </p:sp>
      <p:pic>
        <p:nvPicPr>
          <p:cNvPr id="28674" name="Picture 2" descr="K:\COLE 11-12\fotos 1º\e. fisica\IMGP506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14620"/>
            <a:ext cx="2143108" cy="2643192"/>
          </a:xfrm>
          <a:prstGeom prst="rect">
            <a:avLst/>
          </a:prstGeom>
          <a:noFill/>
        </p:spPr>
      </p:pic>
      <p:pic>
        <p:nvPicPr>
          <p:cNvPr id="6" name="5 Imagen" descr="K:\COLE 11-12\fotos 1º\e. fisica\IMGP506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4546" y="2000240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K:\COLE 11-12\fotos 1º\e. fisica\IMGP506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3000372"/>
            <a:ext cx="24288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K:\COLE 11-12\fotos 1º\e. fisica\IMGP5066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2000240"/>
            <a:ext cx="228598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Estrella de 8 puntas"/>
          <p:cNvSpPr/>
          <p:nvPr/>
        </p:nvSpPr>
        <p:spPr>
          <a:xfrm>
            <a:off x="714348" y="57150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/>
              <a:t>1</a:t>
            </a:r>
            <a:endParaRPr lang="es-ES" sz="3200" dirty="0"/>
          </a:p>
        </p:txBody>
      </p:sp>
      <p:sp>
        <p:nvSpPr>
          <p:cNvPr id="15" name="14 Estrella de 8 puntas"/>
          <p:cNvSpPr/>
          <p:nvPr/>
        </p:nvSpPr>
        <p:spPr>
          <a:xfrm>
            <a:off x="2857488" y="564357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/>
              <a:t>2</a:t>
            </a:r>
            <a:endParaRPr lang="es-ES" sz="3600" dirty="0"/>
          </a:p>
        </p:txBody>
      </p:sp>
      <p:sp>
        <p:nvSpPr>
          <p:cNvPr id="17" name="16 Estrella de 8 puntas"/>
          <p:cNvSpPr/>
          <p:nvPr/>
        </p:nvSpPr>
        <p:spPr>
          <a:xfrm>
            <a:off x="5214942" y="57150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/>
              <a:t>3</a:t>
            </a:r>
            <a:endParaRPr lang="es-ES" sz="3600" dirty="0"/>
          </a:p>
        </p:txBody>
      </p:sp>
      <p:sp>
        <p:nvSpPr>
          <p:cNvPr id="18" name="17 Estrella de 8 puntas"/>
          <p:cNvSpPr/>
          <p:nvPr/>
        </p:nvSpPr>
        <p:spPr>
          <a:xfrm>
            <a:off x="7643834" y="564357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/>
              <a:t>4</a:t>
            </a:r>
            <a:endParaRPr lang="es-ES" sz="3600" dirty="0"/>
          </a:p>
        </p:txBody>
      </p:sp>
    </p:spTree>
  </p:cSld>
  <p:clrMapOvr>
    <a:masterClrMapping/>
  </p:clrMapOvr>
  <p:transition spd="med" advClick="0" advTm="4000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 </a:t>
            </a:r>
            <a:r>
              <a:rPr lang="es-ES_tradnl" sz="6700" dirty="0" smtClean="0"/>
              <a:t>Creamos con nuestro cuerpo</a:t>
            </a:r>
            <a:endParaRPr lang="es-ES" sz="6700" dirty="0"/>
          </a:p>
        </p:txBody>
      </p:sp>
      <p:pic>
        <p:nvPicPr>
          <p:cNvPr id="4" name="3 Marcador de contenido" descr="K:\COLE 11-12\fotos 1º\e. fisica\IMGP4991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000108"/>
            <a:ext cx="235742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K:\COLE 11-12\fotos 1º\e. fisica\IMGP499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60" y="2214554"/>
            <a:ext cx="235745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K:\COLE 11-12\fotos 1º\e. fisica\IMGP499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2214554"/>
            <a:ext cx="207170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K:\COLE 11-12\fotos 1º\e. fisica\IMGP499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1071546"/>
            <a:ext cx="20716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Estrella de 8 puntas"/>
          <p:cNvSpPr/>
          <p:nvPr/>
        </p:nvSpPr>
        <p:spPr>
          <a:xfrm>
            <a:off x="714348" y="57150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smtClean="0"/>
              <a:t>1</a:t>
            </a:r>
            <a:endParaRPr lang="es-ES" sz="3200" dirty="0"/>
          </a:p>
        </p:txBody>
      </p:sp>
      <p:sp>
        <p:nvSpPr>
          <p:cNvPr id="18" name="17 Estrella de 8 puntas"/>
          <p:cNvSpPr/>
          <p:nvPr/>
        </p:nvSpPr>
        <p:spPr>
          <a:xfrm>
            <a:off x="3071802" y="57150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/>
              <a:t>2</a:t>
            </a:r>
            <a:endParaRPr lang="es-ES" sz="3600" dirty="0"/>
          </a:p>
        </p:txBody>
      </p:sp>
      <p:sp>
        <p:nvSpPr>
          <p:cNvPr id="19" name="18 Estrella de 8 puntas"/>
          <p:cNvSpPr/>
          <p:nvPr/>
        </p:nvSpPr>
        <p:spPr>
          <a:xfrm>
            <a:off x="5572132" y="57150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/>
              <a:t>3</a:t>
            </a:r>
            <a:endParaRPr lang="es-ES" sz="3600" dirty="0"/>
          </a:p>
        </p:txBody>
      </p:sp>
      <p:sp>
        <p:nvSpPr>
          <p:cNvPr id="20" name="19 Estrella de 8 puntas"/>
          <p:cNvSpPr/>
          <p:nvPr/>
        </p:nvSpPr>
        <p:spPr>
          <a:xfrm>
            <a:off x="7786710" y="57150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smtClean="0"/>
              <a:t>4</a:t>
            </a:r>
            <a:endParaRPr lang="es-ES" sz="3600" dirty="0"/>
          </a:p>
        </p:txBody>
      </p:sp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 Con nuestra familia jugamos a </a:t>
            </a:r>
            <a:r>
              <a:rPr lang="es-ES_tradnl" sz="7300" dirty="0" smtClean="0"/>
              <a:t>¡detectives!</a:t>
            </a:r>
            <a:endParaRPr lang="es-ES" sz="73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Seguimos las pistas y …..</a:t>
            </a:r>
            <a:endParaRPr lang="es-ES" sz="28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857365"/>
            <a:ext cx="4038600" cy="4429156"/>
          </a:xfrm>
        </p:spPr>
        <p:txBody>
          <a:bodyPr/>
          <a:lstStyle/>
          <a:p>
            <a:r>
              <a:rPr lang="es-ES_tradnl" sz="2800" dirty="0" smtClean="0"/>
              <a:t>Buscamos esculturas de </a:t>
            </a:r>
            <a:r>
              <a:rPr lang="es-ES_tradnl" sz="2800" dirty="0" err="1" smtClean="0"/>
              <a:t>Oteiza</a:t>
            </a:r>
            <a:r>
              <a:rPr lang="es-ES_tradnl" sz="2800" dirty="0" smtClean="0"/>
              <a:t> en Pamplona</a:t>
            </a:r>
            <a:endParaRPr lang="es-ES" sz="2800" dirty="0" smtClean="0"/>
          </a:p>
          <a:p>
            <a:endParaRPr lang="es-ES" dirty="0"/>
          </a:p>
        </p:txBody>
      </p:sp>
      <p:pic>
        <p:nvPicPr>
          <p:cNvPr id="5" name="4 Imagen" descr="F:\DCIM\100OLYMP\P306043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2714620"/>
            <a:ext cx="3836203" cy="35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F:\DCIM\100OLYMP\P306043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786058"/>
            <a:ext cx="3500462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8305800" cy="714356"/>
          </a:xfrm>
        </p:spPr>
        <p:txBody>
          <a:bodyPr>
            <a:noAutofit/>
          </a:bodyPr>
          <a:lstStyle/>
          <a:p>
            <a:r>
              <a:rPr lang="es-ES" sz="4800" dirty="0" smtClean="0"/>
              <a:t>Hicimos una exposición en el 							colegio</a:t>
            </a:r>
            <a:endParaRPr lang="es-ES" sz="4800" dirty="0"/>
          </a:p>
        </p:txBody>
      </p:sp>
      <p:pic>
        <p:nvPicPr>
          <p:cNvPr id="4" name="3 Imagen" descr="K:\COLE 11-12\oteiza\exposicion\P312044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857232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K:\COLE 11-12\oteiza\exposicion\P312044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143356"/>
            <a:ext cx="3609975" cy="242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K:\COLE 11-12\oteiza\exposicion\P312045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785926"/>
            <a:ext cx="4038604" cy="446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57298"/>
          </a:xfrm>
        </p:spPr>
        <p:txBody>
          <a:bodyPr>
            <a:normAutofit/>
          </a:bodyPr>
          <a:lstStyle/>
          <a:p>
            <a:pPr algn="ctr"/>
            <a:r>
              <a:rPr lang="es-ES" sz="8000" dirty="0" smtClean="0"/>
              <a:t>¡Qué ilusión… !</a:t>
            </a:r>
            <a:endParaRPr lang="es-ES" sz="8000" dirty="0"/>
          </a:p>
        </p:txBody>
      </p:sp>
      <p:pic>
        <p:nvPicPr>
          <p:cNvPr id="3" name="2 Imagen" descr="H:\COLE 11-12\oteiza\exposicion\P312044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4143380"/>
            <a:ext cx="4071966" cy="251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H:\COLE 11-12\oteiza\exposicion\P312044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1357298"/>
            <a:ext cx="4100523" cy="26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:\COLE 11-12\oteiza\exposicion\P312044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357298"/>
            <a:ext cx="421484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:\COLE 11-12\oteiza\exposicion\P312045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143380"/>
            <a:ext cx="4286280" cy="2438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1176996"/>
            <a:ext cx="3000396" cy="2252004"/>
          </a:xfrm>
        </p:spPr>
        <p:txBody>
          <a:bodyPr>
            <a:noAutofit/>
          </a:bodyPr>
          <a:lstStyle/>
          <a:p>
            <a:r>
              <a:rPr lang="es-ES_tradnl" sz="5400" dirty="0" smtClean="0">
                <a:latin typeface="Arial Black" pitchFamily="34" charset="0"/>
              </a:rPr>
              <a:t>JORGE</a:t>
            </a:r>
            <a:br>
              <a:rPr lang="es-ES_tradnl" sz="5400" dirty="0" smtClean="0">
                <a:latin typeface="Arial Black" pitchFamily="34" charset="0"/>
              </a:rPr>
            </a:br>
            <a:r>
              <a:rPr lang="es-ES_tradnl" sz="5400" dirty="0" smtClean="0">
                <a:latin typeface="Arial Black" pitchFamily="34" charset="0"/>
              </a:rPr>
              <a:t>OTEIZA</a:t>
            </a:r>
            <a:endParaRPr lang="es-ES" sz="5400" dirty="0">
              <a:latin typeface="Arial Black" pitchFamily="34" charset="0"/>
            </a:endParaRPr>
          </a:p>
        </p:txBody>
      </p:sp>
      <p:pic>
        <p:nvPicPr>
          <p:cNvPr id="1026" name="Picture 2" descr="http://t2.gstatic.com/images?q=tbn:ANd9GcTPyJLe-eNlwOKHfwVZ9Orbyw2d9W3bCwFSaT-7fNtZbAf8Vk2Q5w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20000">
            <a:off x="3461590" y="1101275"/>
            <a:ext cx="4617720" cy="451224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05800" cy="85725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Todos pudieron ver nuestro trabajo</a:t>
            </a:r>
            <a:endParaRPr lang="es-ES" dirty="0"/>
          </a:p>
        </p:txBody>
      </p:sp>
      <p:pic>
        <p:nvPicPr>
          <p:cNvPr id="3" name="2 Imagen" descr="H:\COLE 11-12\oteiza\exposicion\P312044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10" y="4000504"/>
            <a:ext cx="37148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:\COLE 11-12\oteiza\exposicion\P312045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214422"/>
            <a:ext cx="3714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:\COLE 11-12\oteiza\exposicion\P31204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392905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>
            <a:noAutofit/>
          </a:bodyPr>
          <a:lstStyle/>
          <a:p>
            <a:pPr algn="ctr"/>
            <a:r>
              <a:rPr lang="es-ES" sz="6000" dirty="0" smtClean="0"/>
              <a:t>Y… escribieron sus opiniones</a:t>
            </a:r>
            <a:endParaRPr lang="es-ES" sz="6000" dirty="0"/>
          </a:p>
        </p:txBody>
      </p:sp>
      <p:pic>
        <p:nvPicPr>
          <p:cNvPr id="4" name="3 Marcador de contenido" descr="H:\COLE 11-12\oteiza\exposicion\P312044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928670"/>
            <a:ext cx="4069080" cy="470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:\COLE 11-12\oteiza\exposicion\P312044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4714884"/>
            <a:ext cx="3981450" cy="191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:\COLE 11-12\oteiza\exposicion\P31204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071546"/>
            <a:ext cx="395287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4000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971600" y="704088"/>
            <a:ext cx="74168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8800" smtClean="0"/>
              <a:t>¡Gracias </a:t>
            </a:r>
            <a:r>
              <a:rPr lang="es-ES_tradnl" sz="8800" dirty="0" smtClean="0"/>
              <a:t>Jorge!</a:t>
            </a:r>
            <a:endParaRPr lang="es-ES" sz="8800" dirty="0"/>
          </a:p>
        </p:txBody>
      </p:sp>
      <p:pic>
        <p:nvPicPr>
          <p:cNvPr id="7" name="6 Imagen" descr="C:\Users\equipo37\Desktop\fotos 1º\MUSEO OTEIZA\salida oteiza\P207036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143116"/>
            <a:ext cx="70723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mtClean="0"/>
              <a:t>INICIO</a:t>
            </a:r>
            <a:endParaRPr lang="es-ES" smtClean="0"/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Comenzamos exponiendo todo lo que sabíamos sobre Jorge Oteiza y después, nos planteamos investigar sobre su biografía y obra para conocerlo mejor.</a:t>
            </a:r>
          </a:p>
          <a:p>
            <a:r>
              <a:rPr lang="es-ES_tradnl" smtClean="0"/>
              <a:t>Luego lo escribimos y  colocamos en la cartelera. </a:t>
            </a:r>
          </a:p>
        </p:txBody>
      </p:sp>
      <p:pic>
        <p:nvPicPr>
          <p:cNvPr id="16387" name="Picture 2" descr="C:\Users\equipo39\Desktop\OTEIZA\IMG_07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3786188"/>
            <a:ext cx="33575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PC1900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5" y="3786188"/>
            <a:ext cx="3148013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equipo37\Documents\la mirada abstracta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0463" y="881743"/>
            <a:ext cx="7563074" cy="509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BIOGRAFÍA DE JORGE OTEIZA</a:t>
            </a:r>
            <a:endParaRPr lang="es-ES" dirty="0"/>
          </a:p>
        </p:txBody>
      </p:sp>
      <p:pic>
        <p:nvPicPr>
          <p:cNvPr id="3074" name="Picture 2" descr="G:\DCIM\101CANON\IMG_0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000240"/>
            <a:ext cx="3292078" cy="4389437"/>
          </a:xfrm>
          <a:prstGeom prst="rect">
            <a:avLst/>
          </a:prstGeom>
          <a:noFill/>
        </p:spPr>
      </p:pic>
      <p:pic>
        <p:nvPicPr>
          <p:cNvPr id="3075" name="Picture 3" descr="G:\DCIM\101CANON\IMG_08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857364"/>
            <a:ext cx="3214710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5800" y="116632"/>
            <a:ext cx="7846640" cy="1296144"/>
          </a:xfrm>
        </p:spPr>
        <p:txBody>
          <a:bodyPr/>
          <a:lstStyle/>
          <a:p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>Aprendimos a ver el arte con distintas miradas</a:t>
            </a:r>
            <a:endParaRPr lang="es-ES" sz="48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2" name="11 Imagen" descr="J:\COLE 11-12\fotos 1º\taller oteiza\P206030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929066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Marcador de contenido" descr="J:\COLE 11-12\fotos 1º\taller oteiza\P2060307.JPG"/>
          <p:cNvPicPr>
            <a:picLocks noGrp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1052736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J:\COLE 11-12\fotos 1º\taller oteiza\P2060308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3501008"/>
            <a:ext cx="4034728" cy="309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K:\COLE 11-12\oteiza\mariajo\OTEIZA\IMG_077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1428736"/>
            <a:ext cx="378621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4600" dirty="0" smtClean="0"/>
              <a:t>En el taller dibujamos la plaza del Castillo y el museo </a:t>
            </a:r>
            <a:r>
              <a:rPr lang="es-ES_tradnl" sz="4600" dirty="0" err="1" smtClean="0"/>
              <a:t>Oteiza</a:t>
            </a:r>
            <a:r>
              <a:rPr lang="es-ES_tradnl" sz="4600" dirty="0" smtClean="0"/>
              <a:t>.</a:t>
            </a:r>
            <a:endParaRPr lang="es-ES" sz="4600" dirty="0" smtClean="0"/>
          </a:p>
        </p:txBody>
      </p:sp>
      <p:pic>
        <p:nvPicPr>
          <p:cNvPr id="29700" name="Picture 4" descr="Oteiza_0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844824"/>
            <a:ext cx="4248150" cy="4321175"/>
          </a:xfrm>
        </p:spPr>
      </p:pic>
      <p:pic>
        <p:nvPicPr>
          <p:cNvPr id="29702" name="Picture 6" descr="Oteiza_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44824"/>
            <a:ext cx="4378325" cy="43204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4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300" dirty="0" smtClean="0"/>
              <a:t> Con los dibujos hicimos           esculturas de cartulina</a:t>
            </a:r>
            <a:endParaRPr lang="es-ES" sz="5300" dirty="0"/>
          </a:p>
        </p:txBody>
      </p:sp>
      <p:pic>
        <p:nvPicPr>
          <p:cNvPr id="3" name="Picture 2" descr="H:\COLE 11-12\fotos 1º\taller oteiza\P20603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12776"/>
            <a:ext cx="4142264" cy="2516290"/>
          </a:xfrm>
          <a:prstGeom prst="rect">
            <a:avLst/>
          </a:prstGeom>
          <a:noFill/>
        </p:spPr>
      </p:pic>
      <p:pic>
        <p:nvPicPr>
          <p:cNvPr id="4" name="Picture 3" descr="H:\COLE 11-12\fotos 1º\taller oteiza\P20603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1412776"/>
            <a:ext cx="4071363" cy="2587728"/>
          </a:xfrm>
          <a:prstGeom prst="rect">
            <a:avLst/>
          </a:prstGeom>
          <a:noFill/>
        </p:spPr>
      </p:pic>
      <p:pic>
        <p:nvPicPr>
          <p:cNvPr id="5" name="Picture 4" descr="H:\COLE 11-12\fotos 1º\taller oteiza\P206032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214818"/>
            <a:ext cx="4214842" cy="2428892"/>
          </a:xfrm>
          <a:prstGeom prst="rect">
            <a:avLst/>
          </a:prstGeom>
          <a:noFill/>
        </p:spPr>
      </p:pic>
      <p:pic>
        <p:nvPicPr>
          <p:cNvPr id="8" name="7 Imagen" descr="J:\COLE 11-12\fotos 1º\taller oteiza\P2060324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57752" y="4214818"/>
            <a:ext cx="4105026" cy="244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797</TotalTime>
  <Words>327</Words>
  <Application>Microsoft Office PowerPoint</Application>
  <PresentationFormat>Presentación en pantalla (4:3)</PresentationFormat>
  <Paragraphs>62</Paragraphs>
  <Slides>33</Slides>
  <Notes>16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Flujo</vt:lpstr>
      <vt:lpstr>Diapositiva</vt:lpstr>
      <vt:lpstr>DE VELÁZQUEZ A OTEIZA</vt:lpstr>
      <vt:lpstr>          JUSTIFICACIÓN</vt:lpstr>
      <vt:lpstr>JORGE OTEIZA</vt:lpstr>
      <vt:lpstr>INICIO</vt:lpstr>
      <vt:lpstr>Diapositiva 5</vt:lpstr>
      <vt:lpstr>BIOGRAFÍA DE JORGE OTEIZA</vt:lpstr>
      <vt:lpstr>     Aprendimos a ver el arte con distintas miradas</vt:lpstr>
      <vt:lpstr>En el taller dibujamos la plaza del Castillo y el museo Oteiza.</vt:lpstr>
      <vt:lpstr> Con los dibujos hicimos           esculturas de cartulina</vt:lpstr>
      <vt:lpstr>Y estos han sido nuestros trabajos.</vt:lpstr>
      <vt:lpstr>  ¡Vaya obras de arte!</vt:lpstr>
      <vt:lpstr>A través del espejo leímos sus poesías</vt:lpstr>
      <vt:lpstr>También utilizamos el espejo para hacer estas ¡magníficas obras!</vt:lpstr>
      <vt:lpstr>¡En marcha al museo!</vt:lpstr>
      <vt:lpstr>Diapositiva 15</vt:lpstr>
      <vt:lpstr>Diapositiva 16</vt:lpstr>
      <vt:lpstr>Diapositiva 17</vt:lpstr>
      <vt:lpstr>Diapositiva 18</vt:lpstr>
      <vt:lpstr>CUENTO MI VISITA AL MUSEO</vt:lpstr>
      <vt:lpstr>    MI ESCULTURA FAVORITA</vt:lpstr>
      <vt:lpstr>SOMOS ESCULTORES COMO  JORGE OTEIZA</vt:lpstr>
      <vt:lpstr>Laboratorio de tizas</vt:lpstr>
      <vt:lpstr>Aprendemos las formas geométricas en Inglés y creamos nuestras esculturas</vt:lpstr>
      <vt:lpstr>En Euskera hemos conocido los materiales que usaba  Oteiza</vt:lpstr>
      <vt:lpstr>Esculturas humanas, en E. Física </vt:lpstr>
      <vt:lpstr> Creamos con nuestro cuerpo</vt:lpstr>
      <vt:lpstr> Con nuestra familia jugamos a ¡detectives!</vt:lpstr>
      <vt:lpstr>Hicimos una exposición en el        colegio</vt:lpstr>
      <vt:lpstr>¡Qué ilusión… !</vt:lpstr>
      <vt:lpstr>Todos pudieron ver nuestro trabajo</vt:lpstr>
      <vt:lpstr>Y… escribieron sus opiniones</vt:lpstr>
      <vt:lpstr>Diapositiva 32</vt:lpstr>
      <vt:lpstr>¡Gracias Jorge!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JORGE OTEIZA</dc:title>
  <dc:creator>equipo37</dc:creator>
  <cp:lastModifiedBy>Usuario</cp:lastModifiedBy>
  <cp:revision>100</cp:revision>
  <dcterms:created xsi:type="dcterms:W3CDTF">2012-02-09T10:41:07Z</dcterms:created>
  <dcterms:modified xsi:type="dcterms:W3CDTF">2012-03-22T11:30:03Z</dcterms:modified>
</cp:coreProperties>
</file>